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2" d="100"/>
          <a:sy n="72" d="100"/>
        </p:scale>
        <p:origin x="67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2023-07-19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2023-07-19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3628053"/>
            <a:ext cx="5652628" cy="230565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이브닝쉐이드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캘리포니아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까베르네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쇼비뇽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완숙한 체리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오크 느낌 그리고 매운 힌트의 복합적인 아로마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신선한 과실 느낌의 부드럽게 이어지는 타닌과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피니쉬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이국적인 느낌을 간직한 매력적인 스타일의 캘리포니아 레드 와인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36" y="1160748"/>
            <a:ext cx="5700863" cy="226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설립된 캘리포니아 소재 중견 와인 전문 기업인 오닐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와이너리는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폴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홉스와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와인그룹에서 경력을 쌓은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와인메이커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Steven </a:t>
            </a:r>
            <a:r>
              <a:rPr lang="en-US" altLang="ko-KR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Decosta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스티븐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데코스타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스카우트 하였고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현재 진취적인 젊은 와인메이커들로 구성된 팀을 이끌며 최고의 개성과 스타일을 와인으로 표현하고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Evening Shade (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이브닝쉐이드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                                                                                              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태양이 낮게 지고 석양의 그림자가 길어지는 모습은 꿈과 같은 느낌을 줍니다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그 아름다운 광경 아래에서 모든 문제가 해결되고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친구가 가족이 될 수 있는 고요한 시간을 의미합니다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3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이하의 오크 숙성을 거치는 이브닝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쉐이드는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 마법같은 시간의 즐거움을 담은  와인입니다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1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캘리포니아를 만날 최고의 순간            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이브닝쉐이드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" y="799358"/>
            <a:ext cx="2680173" cy="5222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165</Words>
  <Application>Microsoft Office PowerPoint</Application>
  <PresentationFormat>화면 슬라이드 쇼(4:3)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78</cp:revision>
  <dcterms:created xsi:type="dcterms:W3CDTF">2020-04-23T09:45:11Z</dcterms:created>
  <dcterms:modified xsi:type="dcterms:W3CDTF">2023-07-19T06:06:41Z</dcterms:modified>
</cp:coreProperties>
</file>