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>
        <p:scale>
          <a:sx n="80" d="100"/>
          <a:sy n="80" d="100"/>
        </p:scale>
        <p:origin x="48" y="-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2023-03-06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2023-03-06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860" y="3176972"/>
            <a:ext cx="5652628" cy="2664296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알마비바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 (ALMAVIVA)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MAIPO VALLEY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Cabernet Sauvignon 68%,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Carmenere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24%, C/ Franc 6%, P/ Verdot 2%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매력적인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다크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루비 레드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담배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삼나무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커피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블랙베리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카시스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아로마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세련된 질감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산미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좋은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구조감과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밸런스에 이은 풍부한 타닌과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파워풀한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느낌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프렌치 오크 숙성 후 출하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최고의 생산자들이 만든 칠레 프리미엄 와인의 혁명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출시</a:t>
            </a:r>
            <a:r>
              <a:rPr lang="en-US" altLang="ko-KR" sz="10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25</a:t>
            </a:r>
            <a:r>
              <a:rPr lang="ko-KR" altLang="en-US" sz="10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주년 기념 스페셜 에디션 및 라벨</a:t>
            </a:r>
            <a:endParaRPr lang="en-US" altLang="ko-KR" sz="1000" b="1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203" y="1205200"/>
            <a:ext cx="5700863" cy="19717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프랑스와 칠레의 대표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와이너리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중 하나인  바론 필립 드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로칠드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사와 칠레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콘차이토로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와이너리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합작 품으로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1997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공식적인 파트너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쉽을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체결하고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최초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빈티지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1996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을 생산하여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1998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출시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이시대 최고의 오페라로 알려져 있는 프랑스 희극 작가인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보마르쉐의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작품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피가로의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결혼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(The Marriage of Figaro)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에서의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알마비바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백작의 이름에서 유래한 와인 명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 </a:t>
            </a:r>
            <a:endParaRPr lang="ko-KR" altLang="en-US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전통적인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보르도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품종인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까베르네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쇼비뇽을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중심으로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블렌딩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칠레의 토양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기후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포도밭 그리고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프랑스 의 전통과 헌신적인 기술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두 문화의 대표적인 최상의 조합의 결과로 칠레 뿐만 아니라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세계 와인 시장에 획기적 사건으로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최상의 묵직함과 복합적인 캐릭터를 탄생시킴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칠레 프리미엄 와인의 혁명  </a:t>
            </a:r>
            <a:endParaRPr lang="en-US" altLang="ko-KR" sz="1200" b="1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알마비바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76">
            <a:extLst>
              <a:ext uri="{FF2B5EF4-FFF2-40B4-BE49-F238E27FC236}">
                <a16:creationId xmlns:a16="http://schemas.microsoft.com/office/drawing/2014/main" id="{5EB594BF-B138-4BE2-9514-564CF599F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668" y="5985284"/>
            <a:ext cx="5648816" cy="7560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</a:t>
            </a: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James Suckling 98, Wine Advocate 96, Jane Anson/ Inside Bordeaux 95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06" y="693860"/>
            <a:ext cx="1050202" cy="679010"/>
          </a:xfrm>
          <a:prstGeom prst="rect">
            <a:avLst/>
          </a:prstGeom>
        </p:spPr>
      </p:pic>
      <p:pic>
        <p:nvPicPr>
          <p:cNvPr id="5" name="그림 4" descr="텍스트, 병, 알코올, 음료이(가) 표시된 사진&#10;&#10;자동 생성된 설명">
            <a:extLst>
              <a:ext uri="{FF2B5EF4-FFF2-40B4-BE49-F238E27FC236}">
                <a16:creationId xmlns:a16="http://schemas.microsoft.com/office/drawing/2014/main" id="{0F4C02D0-B86B-3B00-E314-E5A5BA4A5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52" y="1372870"/>
            <a:ext cx="1646909" cy="4648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224</Words>
  <Application>Microsoft Office PowerPoint</Application>
  <PresentationFormat>화면 슬라이드 쇼(4:3)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정 용재</cp:lastModifiedBy>
  <cp:revision>113</cp:revision>
  <dcterms:created xsi:type="dcterms:W3CDTF">2020-04-23T09:45:11Z</dcterms:created>
  <dcterms:modified xsi:type="dcterms:W3CDTF">2023-03-06T06:47:29Z</dcterms:modified>
</cp:coreProperties>
</file>