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58" y="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2023-03-06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2924944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(SENA)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ACONCAGUA VALLEY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Cabernet Sauvignon 53%, Malbec 25%,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Carmenere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15%, Petit Verdot 7%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보랓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빛 레드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검은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신선하고 풍부한 과즙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파워 풀 한 느낌과 조화로운 밸런스의 풀 바디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여운을 느낄 수 있는 매력적인 레드 프리미엄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생산자들이 만든 칠레 프리미엄 또 하나의 걸작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세냐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621" y="1372870"/>
            <a:ext cx="5700863" cy="14317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>
                <a:latin typeface="+mn-ea"/>
                <a:ea typeface="+mn-ea"/>
              </a:rPr>
              <a:t>1995</a:t>
            </a:r>
            <a:r>
              <a:rPr lang="ko-KR" altLang="en-US" sz="1000" b="1" dirty="0">
                <a:latin typeface="+mn-ea"/>
                <a:ea typeface="+mn-ea"/>
              </a:rPr>
              <a:t>년 칠레의 잠재력을 최대한 발휘할 수 있는 </a:t>
            </a:r>
            <a:r>
              <a:rPr lang="ko-KR" altLang="en-US" sz="1000" b="1" dirty="0" err="1">
                <a:latin typeface="+mn-ea"/>
                <a:ea typeface="+mn-ea"/>
              </a:rPr>
              <a:t>보르도</a:t>
            </a:r>
            <a:r>
              <a:rPr lang="ko-KR" altLang="en-US" sz="1000" b="1" dirty="0">
                <a:latin typeface="+mn-ea"/>
                <a:ea typeface="+mn-ea"/>
              </a:rPr>
              <a:t> 스타일 와인을 모델로 설정하고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err="1">
                <a:latin typeface="+mn-ea"/>
                <a:ea typeface="+mn-ea"/>
              </a:rPr>
              <a:t>아콩가구아</a:t>
            </a:r>
            <a:r>
              <a:rPr lang="ko-KR" altLang="en-US" sz="1000" b="1" dirty="0">
                <a:latin typeface="+mn-ea"/>
                <a:ea typeface="+mn-ea"/>
              </a:rPr>
              <a:t> 밸리의 자연과 조화를 반영하면서 칠레와 미국 와인의 대표적인 </a:t>
            </a:r>
            <a:r>
              <a:rPr lang="ko-KR" altLang="en-US" sz="1000" b="1" dirty="0" err="1">
                <a:latin typeface="+mn-ea"/>
                <a:ea typeface="+mn-ea"/>
              </a:rPr>
              <a:t>와이너리이자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명가 </a:t>
            </a:r>
            <a:r>
              <a:rPr lang="ko-KR" altLang="en-US" sz="1000" b="1" dirty="0" err="1">
                <a:latin typeface="+mn-ea"/>
                <a:ea typeface="+mn-ea"/>
              </a:rPr>
              <a:t>에두아르드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r>
              <a:rPr lang="ko-KR" altLang="en-US" sz="1000" b="1" dirty="0" err="1">
                <a:latin typeface="+mn-ea"/>
                <a:ea typeface="+mn-ea"/>
              </a:rPr>
              <a:t>채드윅과</a:t>
            </a:r>
            <a:r>
              <a:rPr lang="ko-KR" altLang="en-US" sz="1000" b="1" dirty="0">
                <a:latin typeface="+mn-ea"/>
                <a:ea typeface="+mn-ea"/>
              </a:rPr>
              <a:t> 로버트 </a:t>
            </a:r>
            <a:r>
              <a:rPr lang="ko-KR" altLang="en-US" sz="1000" b="1" dirty="0" err="1">
                <a:latin typeface="+mn-ea"/>
                <a:ea typeface="+mn-ea"/>
              </a:rPr>
              <a:t>몬다비의</a:t>
            </a:r>
            <a:r>
              <a:rPr lang="ko-KR" altLang="en-US" sz="1000" b="1" dirty="0">
                <a:latin typeface="+mn-ea"/>
                <a:ea typeface="+mn-ea"/>
              </a:rPr>
              <a:t> 합작 투자로 탄생하였습니다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각기 다른 철학에 따른 프리미엄 스타일을 자랑하며 최근 </a:t>
            </a:r>
            <a:r>
              <a:rPr lang="en-US" altLang="ko-KR" sz="1000" b="1" dirty="0">
                <a:latin typeface="+mn-ea"/>
                <a:ea typeface="+mn-ea"/>
              </a:rPr>
              <a:t>100</a:t>
            </a:r>
            <a:r>
              <a:rPr lang="ko-KR" altLang="en-US" sz="1000" b="1" dirty="0">
                <a:latin typeface="+mn-ea"/>
                <a:ea typeface="+mn-ea"/>
              </a:rPr>
              <a:t>점에 가까운 높은 평점들을 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>
                <a:latin typeface="+mn-ea"/>
                <a:ea typeface="+mn-ea"/>
              </a:rPr>
              <a:t>수집하고 있습니다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칠레 프리미엄 선두주자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세냐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727223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98, Wine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Advocate 97, Vinous 94, Jane Anson 94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010" y="625331"/>
            <a:ext cx="709194" cy="709194"/>
          </a:xfrm>
          <a:prstGeom prst="rect">
            <a:avLst/>
          </a:prstGeom>
        </p:spPr>
      </p:pic>
      <p:pic>
        <p:nvPicPr>
          <p:cNvPr id="3" name="그림 2" descr="음식, 음료, 알코올이(가) 표시된 사진&#10;&#10;자동 생성된 설명">
            <a:extLst>
              <a:ext uri="{FF2B5EF4-FFF2-40B4-BE49-F238E27FC236}">
                <a16:creationId xmlns:a16="http://schemas.microsoft.com/office/drawing/2014/main" id="{D8D98E34-C7F2-4826-733D-42B0EFF3B3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9" r="19944"/>
          <a:stretch/>
        </p:blipFill>
        <p:spPr>
          <a:xfrm>
            <a:off x="953530" y="1424970"/>
            <a:ext cx="1368153" cy="44735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172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114</cp:revision>
  <dcterms:created xsi:type="dcterms:W3CDTF">2020-04-23T09:45:11Z</dcterms:created>
  <dcterms:modified xsi:type="dcterms:W3CDTF">2023-03-06T07:41:01Z</dcterms:modified>
</cp:coreProperties>
</file>