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80" d="100"/>
          <a:sy n="80" d="100"/>
        </p:scale>
        <p:origin x="-816" y="-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2021-06-03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2021-06-03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864" y="3032957"/>
            <a:ext cx="5652628" cy="2664295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딸보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2017 (Chateau Talbot)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Saint Julien AOC 4</a:t>
            </a:r>
            <a:r>
              <a:rPr lang="en-US" altLang="ko-KR" sz="1000" b="1" baseline="300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GCC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Cabernet Sauvignon 68%, Merlot 26%, Petit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Verdot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6%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보랏빛 힌트의 레드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삼나무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 체리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 커런트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베리 류 및 허브 힌트의 복합적인 아로마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집중된 과실에 </a:t>
            </a:r>
            <a:r>
              <a:rPr lang="ko-KR" altLang="en-US" sz="1000" b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미네랄 </a:t>
            </a:r>
            <a:r>
              <a:rPr lang="ko-KR" altLang="en-US" sz="1000" b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느낌 그리고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좋은 밸런스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긴 여운의 풀 바디 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18-24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50%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뉴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프렌치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오크 숙성 후 출하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 smtClean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</a:t>
            </a: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그랑크뤼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중 국내 가장 잘 알려진 와인 중 하나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633" y="1520788"/>
            <a:ext cx="5664859" cy="147616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유럽 중세 말기 </a:t>
            </a:r>
            <a:r>
              <a:rPr lang="ko-KR" altLang="en-US" sz="1000" b="1" dirty="0" err="1" smtClean="0">
                <a:latin typeface="+mn-ea"/>
                <a:ea typeface="+mn-ea"/>
              </a:rPr>
              <a:t>영국와</a:t>
            </a:r>
            <a:r>
              <a:rPr lang="ko-KR" altLang="en-US" sz="1000" b="1" dirty="0" smtClean="0">
                <a:latin typeface="+mn-ea"/>
                <a:ea typeface="+mn-ea"/>
              </a:rPr>
              <a:t> 프랑스 간의 백년전쟁 중 최대 격전이었던 </a:t>
            </a:r>
            <a:r>
              <a:rPr lang="ko-KR" altLang="en-US" sz="1000" b="1" dirty="0" err="1" smtClean="0">
                <a:latin typeface="+mn-ea"/>
                <a:ea typeface="+mn-ea"/>
              </a:rPr>
              <a:t>카스티용</a:t>
            </a:r>
            <a:r>
              <a:rPr lang="ko-KR" altLang="en-US" sz="1000" b="1" dirty="0" smtClean="0">
                <a:latin typeface="+mn-ea"/>
                <a:ea typeface="+mn-ea"/>
              </a:rPr>
              <a:t> 전투에서 사망한 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영국 장군인 </a:t>
            </a:r>
            <a:r>
              <a:rPr lang="ko-KR" altLang="en-US" sz="1000" b="1" dirty="0" err="1" smtClean="0">
                <a:latin typeface="+mn-ea"/>
                <a:ea typeface="+mn-ea"/>
              </a:rPr>
              <a:t>탤봇</a:t>
            </a:r>
            <a:r>
              <a:rPr lang="en-US" altLang="ko-KR" sz="1000" b="1" dirty="0" smtClean="0">
                <a:latin typeface="+mn-ea"/>
                <a:ea typeface="+mn-ea"/>
              </a:rPr>
              <a:t>(Talbot)</a:t>
            </a:r>
            <a:r>
              <a:rPr lang="ko-KR" altLang="en-US" sz="1000" b="1" dirty="0" smtClean="0">
                <a:latin typeface="+mn-ea"/>
                <a:ea typeface="+mn-ea"/>
              </a:rPr>
              <a:t>의 이름에서 유래한 </a:t>
            </a:r>
            <a:r>
              <a:rPr lang="ko-KR" altLang="en-US" sz="1000" b="1" dirty="0" err="1" smtClean="0">
                <a:latin typeface="+mn-ea"/>
                <a:ea typeface="+mn-ea"/>
              </a:rPr>
              <a:t>샤또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</a:rPr>
              <a:t>딸보는</a:t>
            </a:r>
            <a:r>
              <a:rPr lang="ko-KR" altLang="en-US" sz="1000" b="1" dirty="0" smtClean="0">
                <a:latin typeface="+mn-ea"/>
                <a:ea typeface="+mn-ea"/>
              </a:rPr>
              <a:t> 프랑스 </a:t>
            </a:r>
            <a:r>
              <a:rPr lang="ko-KR" altLang="en-US" sz="1000" b="1" dirty="0" err="1" smtClean="0">
                <a:latin typeface="+mn-ea"/>
                <a:ea typeface="+mn-ea"/>
              </a:rPr>
              <a:t>네고시앙인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</a:rPr>
              <a:t>꼬르디에</a:t>
            </a:r>
            <a:r>
              <a:rPr lang="ko-KR" altLang="en-US" sz="1000" b="1" dirty="0" smtClean="0">
                <a:latin typeface="+mn-ea"/>
                <a:ea typeface="+mn-ea"/>
              </a:rPr>
              <a:t> 가문이 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소유하고 있는 생 </a:t>
            </a:r>
            <a:r>
              <a:rPr lang="ko-KR" altLang="en-US" sz="1000" b="1" dirty="0" err="1" smtClean="0">
                <a:latin typeface="+mn-ea"/>
                <a:ea typeface="+mn-ea"/>
              </a:rPr>
              <a:t>줄리앙</a:t>
            </a:r>
            <a:r>
              <a:rPr lang="ko-KR" altLang="en-US" sz="1000" b="1" dirty="0" smtClean="0">
                <a:latin typeface="+mn-ea"/>
                <a:ea typeface="+mn-ea"/>
              </a:rPr>
              <a:t> 지역의 와인입니다</a:t>
            </a:r>
            <a:r>
              <a:rPr lang="en-US" altLang="ko-KR" sz="1000" b="1" dirty="0" smtClean="0">
                <a:latin typeface="+mn-ea"/>
                <a:ea typeface="+mn-ea"/>
              </a:rPr>
              <a:t>.</a:t>
            </a: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한국에서는 </a:t>
            </a:r>
            <a:r>
              <a:rPr lang="en-US" altLang="ko-KR" sz="1000" b="1" dirty="0" smtClean="0">
                <a:latin typeface="+mn-ea"/>
                <a:ea typeface="+mn-ea"/>
              </a:rPr>
              <a:t>2002</a:t>
            </a:r>
            <a:r>
              <a:rPr lang="ko-KR" altLang="en-US" sz="1000" b="1" dirty="0" smtClean="0">
                <a:latin typeface="+mn-ea"/>
                <a:ea typeface="+mn-ea"/>
              </a:rPr>
              <a:t>년 월드컵 한국 대표팀의 감독이었던 히딩크 감독이 선호했던 이유로 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오랫동안 많은 인기를 누리기도 했던 국내 가장 잘 알려진 </a:t>
            </a:r>
            <a:r>
              <a:rPr lang="ko-KR" altLang="en-US" sz="1000" b="1" dirty="0" err="1" smtClean="0">
                <a:latin typeface="+mn-ea"/>
                <a:ea typeface="+mn-ea"/>
              </a:rPr>
              <a:t>보르도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</a:rPr>
              <a:t>그랑크뤼</a:t>
            </a:r>
            <a:r>
              <a:rPr lang="ko-KR" altLang="en-US" sz="1000" b="1" dirty="0" smtClean="0">
                <a:latin typeface="+mn-ea"/>
                <a:ea typeface="+mn-ea"/>
              </a:rPr>
              <a:t> 중 하나입니다</a:t>
            </a:r>
            <a:r>
              <a:rPr lang="en-US" altLang="ko-KR" sz="1000" b="1" dirty="0" smtClean="0">
                <a:latin typeface="+mn-ea"/>
                <a:ea typeface="+mn-ea"/>
              </a:rPr>
              <a:t>.  </a:t>
            </a:r>
            <a:endParaRPr lang="ko-KR" altLang="en-US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1676" y="5805263"/>
            <a:ext cx="5648816" cy="67804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JS 93, WS 93, RP 91, WE 90, DC 90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540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프랑스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그랑크뤼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4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등급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11" y="1065851"/>
            <a:ext cx="1309752" cy="495581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1457</TotalTime>
  <Words>184</Words>
  <Application>Microsoft Office PowerPoint</Application>
  <PresentationFormat>화면 슬라이드 쇼(4:3)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129</cp:revision>
  <dcterms:created xsi:type="dcterms:W3CDTF">2020-04-23T09:45:11Z</dcterms:created>
  <dcterms:modified xsi:type="dcterms:W3CDTF">2021-06-03T08:17:56Z</dcterms:modified>
</cp:coreProperties>
</file>