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66" d="100"/>
          <a:sy n="66" d="100"/>
        </p:scale>
        <p:origin x="24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2021-02-19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2021-02-19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7864" y="3032957"/>
            <a:ext cx="5652628" cy="2664295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샤또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린치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바쥬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2017 (Chateau Lynch </a:t>
            </a:r>
            <a:r>
              <a:rPr lang="en-US" altLang="ko-KR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Bages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en-US" altLang="ko-KR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Pauillac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AOC 5</a:t>
            </a:r>
            <a:r>
              <a:rPr lang="en-US" altLang="ko-KR" sz="1000" b="1" baseline="30000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GCC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Cabernet Sauvignon 70%, Merlot 24%, Cabernet Franc  4%, Petit </a:t>
            </a:r>
            <a:r>
              <a:rPr lang="en-US" altLang="ko-KR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Verdot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2%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짙은 자주 빛 힌트의 레드 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블랙 커런트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체리외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붉은 과실 류의 복합적인 아로마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신선함이 어우러진 세밀하면서도 세련된 강한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길고 향긋한 여운의 풀 바디 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18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75%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뉴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프렌치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오크 숙성 후 출하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 smtClean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 smtClean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</a:t>
            </a: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보르도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그랑크뤼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인기있는 대표 상품 중의 하나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5633" y="1520788"/>
            <a:ext cx="5664859" cy="147616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altLang="ko-KR" sz="1000" b="1" dirty="0" smtClean="0">
                <a:latin typeface="+mn-ea"/>
                <a:ea typeface="+mn-ea"/>
              </a:rPr>
              <a:t>17</a:t>
            </a:r>
            <a:r>
              <a:rPr lang="ko-KR" altLang="en-US" sz="1000" b="1" dirty="0" smtClean="0">
                <a:latin typeface="+mn-ea"/>
                <a:ea typeface="+mn-ea"/>
              </a:rPr>
              <a:t>세기 토마스 린치가 포도원 </a:t>
            </a:r>
            <a:r>
              <a:rPr lang="ko-KR" altLang="en-US" sz="1000" b="1" dirty="0" err="1" smtClean="0">
                <a:latin typeface="+mn-ea"/>
                <a:ea typeface="+mn-ea"/>
              </a:rPr>
              <a:t>바쥬를</a:t>
            </a:r>
            <a:r>
              <a:rPr lang="ko-KR" altLang="en-US" sz="1000" b="1" dirty="0" smtClean="0">
                <a:latin typeface="+mn-ea"/>
                <a:ea typeface="+mn-ea"/>
              </a:rPr>
              <a:t> 소유하게 되면서 현재의 린치 </a:t>
            </a:r>
            <a:r>
              <a:rPr lang="ko-KR" altLang="en-US" sz="1000" b="1" dirty="0" err="1" smtClean="0">
                <a:latin typeface="+mn-ea"/>
                <a:ea typeface="+mn-ea"/>
              </a:rPr>
              <a:t>바쥬</a:t>
            </a:r>
            <a:r>
              <a:rPr lang="ko-KR" altLang="en-US" sz="1000" b="1" dirty="0" smtClean="0">
                <a:latin typeface="+mn-ea"/>
                <a:ea typeface="+mn-ea"/>
              </a:rPr>
              <a:t> 명칭을 갖게 됩니다</a:t>
            </a:r>
            <a:r>
              <a:rPr lang="en-US" altLang="ko-KR" sz="1000" b="1" dirty="0" smtClean="0">
                <a:latin typeface="+mn-ea"/>
                <a:ea typeface="+mn-ea"/>
              </a:rPr>
              <a:t>.</a:t>
            </a:r>
          </a:p>
          <a:p>
            <a:pPr>
              <a:buNone/>
            </a:pPr>
            <a:r>
              <a:rPr lang="en-US" altLang="ko-KR" sz="1000" b="1" dirty="0" smtClean="0">
                <a:latin typeface="+mn-ea"/>
                <a:ea typeface="+mn-ea"/>
              </a:rPr>
              <a:t>20</a:t>
            </a:r>
            <a:r>
              <a:rPr lang="ko-KR" altLang="en-US" sz="1000" b="1" dirty="0" smtClean="0">
                <a:latin typeface="+mn-ea"/>
                <a:ea typeface="+mn-ea"/>
              </a:rPr>
              <a:t>세기 이후 현재의 </a:t>
            </a:r>
            <a:r>
              <a:rPr lang="ko-KR" altLang="en-US" sz="1000" b="1" dirty="0" err="1" smtClean="0">
                <a:latin typeface="+mn-ea"/>
                <a:ea typeface="+mn-ea"/>
              </a:rPr>
              <a:t>까즈</a:t>
            </a:r>
            <a:r>
              <a:rPr lang="ko-KR" altLang="en-US" sz="1000" b="1" dirty="0" smtClean="0">
                <a:latin typeface="+mn-ea"/>
                <a:ea typeface="+mn-ea"/>
              </a:rPr>
              <a:t> 가문이 소유하게 되면서 이전의 전통에 현대적인 감각을 더하는</a:t>
            </a:r>
            <a:endParaRPr lang="en-US" altLang="ko-KR" sz="1000" b="1" dirty="0" smtClean="0">
              <a:latin typeface="+mn-ea"/>
              <a:ea typeface="+mn-ea"/>
            </a:endParaRPr>
          </a:p>
          <a:p>
            <a:pPr>
              <a:buNone/>
            </a:pPr>
            <a:r>
              <a:rPr lang="ko-KR" altLang="en-US" sz="1000" b="1" dirty="0" smtClean="0">
                <a:latin typeface="+mn-ea"/>
                <a:ea typeface="+mn-ea"/>
              </a:rPr>
              <a:t>노력을 기울여 프랑스 </a:t>
            </a:r>
            <a:r>
              <a:rPr lang="ko-KR" altLang="en-US" sz="1000" b="1" dirty="0" err="1" smtClean="0">
                <a:latin typeface="+mn-ea"/>
                <a:ea typeface="+mn-ea"/>
              </a:rPr>
              <a:t>보르도</a:t>
            </a:r>
            <a:r>
              <a:rPr lang="ko-KR" altLang="en-US" sz="1000" b="1" dirty="0" smtClean="0">
                <a:latin typeface="+mn-ea"/>
                <a:ea typeface="+mn-ea"/>
              </a:rPr>
              <a:t> </a:t>
            </a:r>
            <a:r>
              <a:rPr lang="ko-KR" altLang="en-US" sz="1000" b="1" dirty="0" err="1" smtClean="0">
                <a:latin typeface="+mn-ea"/>
                <a:ea typeface="+mn-ea"/>
              </a:rPr>
              <a:t>그랑크뤼</a:t>
            </a:r>
            <a:r>
              <a:rPr lang="ko-KR" altLang="en-US" sz="1000" b="1" dirty="0" smtClean="0">
                <a:latin typeface="+mn-ea"/>
                <a:ea typeface="+mn-ea"/>
              </a:rPr>
              <a:t> 중에 인기있는 대표 상품 중 하나로 안착하게 됩니다</a:t>
            </a:r>
            <a:r>
              <a:rPr lang="en-US" altLang="ko-KR" sz="1000" b="1" dirty="0" smtClean="0">
                <a:latin typeface="+mn-ea"/>
                <a:ea typeface="+mn-ea"/>
              </a:rPr>
              <a:t>.</a:t>
            </a:r>
          </a:p>
          <a:p>
            <a:pPr>
              <a:buNone/>
            </a:pPr>
            <a:r>
              <a:rPr lang="en-US" altLang="ko-KR" sz="1000" b="1" dirty="0" smtClean="0">
                <a:latin typeface="+mn-ea"/>
                <a:ea typeface="+mn-ea"/>
              </a:rPr>
              <a:t>70% </a:t>
            </a:r>
            <a:r>
              <a:rPr lang="ko-KR" altLang="en-US" sz="1000" b="1" dirty="0" smtClean="0">
                <a:latin typeface="+mn-ea"/>
                <a:ea typeface="+mn-ea"/>
              </a:rPr>
              <a:t>이상 사용되는 </a:t>
            </a:r>
            <a:r>
              <a:rPr lang="ko-KR" altLang="en-US" sz="1000" b="1" dirty="0" err="1" smtClean="0">
                <a:latin typeface="+mn-ea"/>
                <a:ea typeface="+mn-ea"/>
              </a:rPr>
              <a:t>까베르네</a:t>
            </a:r>
            <a:r>
              <a:rPr lang="ko-KR" altLang="en-US" sz="1000" b="1" dirty="0" smtClean="0">
                <a:latin typeface="+mn-ea"/>
                <a:ea typeface="+mn-ea"/>
              </a:rPr>
              <a:t> </a:t>
            </a:r>
            <a:r>
              <a:rPr lang="ko-KR" altLang="en-US" sz="1000" b="1" dirty="0" err="1" smtClean="0">
                <a:latin typeface="+mn-ea"/>
                <a:ea typeface="+mn-ea"/>
              </a:rPr>
              <a:t>쇼비뇽</a:t>
            </a:r>
            <a:r>
              <a:rPr lang="ko-KR" altLang="en-US" sz="1000" b="1" dirty="0" smtClean="0">
                <a:latin typeface="+mn-ea"/>
                <a:ea typeface="+mn-ea"/>
              </a:rPr>
              <a:t> 품종을 기반으로 파워 풀 하면서도 세련된 스타일의 </a:t>
            </a:r>
            <a:endParaRPr lang="en-US" altLang="ko-KR" sz="1000" b="1" dirty="0" smtClean="0">
              <a:latin typeface="+mn-ea"/>
              <a:ea typeface="+mn-ea"/>
            </a:endParaRPr>
          </a:p>
          <a:p>
            <a:pPr>
              <a:buNone/>
            </a:pPr>
            <a:r>
              <a:rPr lang="ko-KR" altLang="en-US" sz="1000" b="1" dirty="0" err="1" smtClean="0">
                <a:latin typeface="+mn-ea"/>
                <a:ea typeface="+mn-ea"/>
              </a:rPr>
              <a:t>균형미가</a:t>
            </a:r>
            <a:r>
              <a:rPr lang="ko-KR" altLang="en-US" sz="1000" b="1" dirty="0" smtClean="0">
                <a:latin typeface="+mn-ea"/>
                <a:ea typeface="+mn-ea"/>
              </a:rPr>
              <a:t> 인상적인 와인을 생산합니다</a:t>
            </a:r>
            <a:r>
              <a:rPr lang="en-US" altLang="ko-KR" sz="1000" b="1" dirty="0" smtClean="0">
                <a:latin typeface="+mn-ea"/>
                <a:ea typeface="+mn-ea"/>
              </a:rPr>
              <a:t>.  </a:t>
            </a:r>
            <a:endParaRPr lang="ko-KR" altLang="en-US" sz="1000" b="1" dirty="0"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6" name="Rectangle 176">
            <a:extLst>
              <a:ext uri="{FF2B5EF4-FFF2-40B4-BE49-F238E27FC236}">
                <a16:creationId xmlns:a16="http://schemas.microsoft.com/office/drawing/2014/main" id="{5EB594BF-B138-4BE2-9514-564CF599FC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1676" y="5805263"/>
            <a:ext cx="5648816" cy="67804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 smtClean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JS 95, WE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94-96,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JD 95, DC 95, WS 94, RP 94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540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프랑스 </a:t>
            </a:r>
            <a:r>
              <a:rPr lang="ko-KR" altLang="en-US" sz="1200" b="1" cap="all" dirty="0" err="1" smtClean="0">
                <a:latin typeface="+mj-lt"/>
                <a:ea typeface="+mj-ea"/>
                <a:cs typeface="+mj-cs"/>
              </a:rPr>
              <a:t>그랑크뤼</a:t>
            </a: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 </a:t>
            </a:r>
            <a:r>
              <a:rPr lang="en-US" altLang="ko-KR" sz="1200" b="1" cap="all" dirty="0" smtClean="0">
                <a:latin typeface="+mj-lt"/>
                <a:ea typeface="+mj-ea"/>
                <a:cs typeface="+mj-cs"/>
              </a:rPr>
              <a:t>5</a:t>
            </a: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등급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9" name="Picture 73" descr="C:\Documents and Settings\Administrator\바탕 화면\웹용이미지\프랑스\린치바쥬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81" r="17688"/>
          <a:stretch/>
        </p:blipFill>
        <p:spPr bwMode="auto">
          <a:xfrm>
            <a:off x="999555" y="1023896"/>
            <a:ext cx="1528263" cy="506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1435</TotalTime>
  <Words>184</Words>
  <Application>Microsoft Office PowerPoint</Application>
  <PresentationFormat>화면 슬라이드 쇼(4:3)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굴림</vt:lpstr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jungyongjae</cp:lastModifiedBy>
  <cp:revision>125</cp:revision>
  <dcterms:created xsi:type="dcterms:W3CDTF">2020-04-23T09:45:11Z</dcterms:created>
  <dcterms:modified xsi:type="dcterms:W3CDTF">2021-02-19T08:55:24Z</dcterms:modified>
</cp:coreProperties>
</file>