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6" d="100"/>
          <a:sy n="66" d="100"/>
        </p:scale>
        <p:origin x="2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2021-02-19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76" y="2924944"/>
            <a:ext cx="5652628" cy="2664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라피트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로칠드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 (Chateau </a:t>
            </a:r>
            <a:r>
              <a:rPr lang="en-US" altLang="ko-KR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Lafite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Rothschild)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ko-KR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Pauillac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AOC 1</a:t>
            </a:r>
            <a:r>
              <a:rPr lang="en-US" altLang="ko-KR" sz="1000" b="1" baseline="30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GCC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Cabernet Sauvignon 97%, Merlot 2.5%, Petit </a:t>
            </a:r>
            <a:r>
              <a:rPr lang="en-US" altLang="ko-KR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Verdot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0.5%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보랏빛 레드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체리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 커런트 및 베리 류 등의 복합적인 아로마 </a:t>
            </a:r>
            <a:endParaRPr lang="en-US" altLang="ko-KR" sz="10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섬세하면서도 풍미 가득한 액센트에 절묘하게 잘 익은 세밀한 </a:t>
            </a: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그리고 신선함</a:t>
            </a:r>
            <a:endParaRPr lang="en-US" altLang="ko-KR" sz="10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길고 향긋한 여운의 풀 바디</a:t>
            </a:r>
            <a:endParaRPr lang="en-US" altLang="ko-KR" sz="10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18-20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뉴 </a:t>
            </a: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오크 숙성 후 출하</a:t>
            </a:r>
            <a:endParaRPr lang="en-US" altLang="ko-KR" sz="10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 smtClean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 smtClean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</a:t>
            </a: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프랑스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등급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대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중 대표적인 와인으로 최초 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등급 분류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546" y="1628800"/>
            <a:ext cx="5664859" cy="13214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ko-KR" sz="1000" b="1" dirty="0" smtClean="0">
                <a:latin typeface="+mn-ea"/>
                <a:ea typeface="+mn-ea"/>
              </a:rPr>
              <a:t>1855</a:t>
            </a:r>
            <a:r>
              <a:rPr lang="ko-KR" altLang="en-US" sz="1000" b="1" dirty="0" smtClean="0">
                <a:latin typeface="+mn-ea"/>
                <a:ea typeface="+mn-ea"/>
              </a:rPr>
              <a:t>년 </a:t>
            </a:r>
            <a:r>
              <a:rPr lang="en-US" altLang="ko-KR" sz="1000" b="1" dirty="0" smtClean="0">
                <a:latin typeface="+mn-ea"/>
                <a:ea typeface="+mn-ea"/>
              </a:rPr>
              <a:t>61</a:t>
            </a:r>
            <a:r>
              <a:rPr lang="ko-KR" altLang="en-US" sz="1000" b="1" dirty="0" smtClean="0">
                <a:latin typeface="+mn-ea"/>
                <a:ea typeface="+mn-ea"/>
              </a:rPr>
              <a:t>개 </a:t>
            </a:r>
            <a:r>
              <a:rPr lang="ko-KR" altLang="en-US" sz="1000" b="1" dirty="0" err="1" smtClean="0">
                <a:latin typeface="+mn-ea"/>
                <a:ea typeface="+mn-ea"/>
              </a:rPr>
              <a:t>샤또의</a:t>
            </a:r>
            <a:r>
              <a:rPr lang="ko-KR" altLang="en-US" sz="1000" b="1" dirty="0" smtClean="0">
                <a:latin typeface="+mn-ea"/>
                <a:ea typeface="+mn-ea"/>
              </a:rPr>
              <a:t> 등급 선정 시에 포함된 </a:t>
            </a:r>
            <a:r>
              <a:rPr lang="en-US" altLang="ko-KR" sz="1000" b="1" dirty="0" smtClean="0">
                <a:latin typeface="+mn-ea"/>
                <a:ea typeface="+mn-ea"/>
              </a:rPr>
              <a:t>1</a:t>
            </a:r>
            <a:r>
              <a:rPr lang="ko-KR" altLang="en-US" sz="1000" b="1" dirty="0" smtClean="0">
                <a:latin typeface="+mn-ea"/>
                <a:ea typeface="+mn-ea"/>
              </a:rPr>
              <a:t>등급 와인 중 하나로 분류 당시에 가장 먼저 </a:t>
            </a:r>
            <a:endParaRPr lang="en-US" altLang="ko-KR" sz="1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1000" b="1" dirty="0" smtClean="0">
                <a:latin typeface="+mn-ea"/>
                <a:ea typeface="+mn-ea"/>
              </a:rPr>
              <a:t>1</a:t>
            </a:r>
            <a:r>
              <a:rPr lang="ko-KR" altLang="en-US" sz="1000" b="1" dirty="0" smtClean="0">
                <a:latin typeface="+mn-ea"/>
                <a:ea typeface="+mn-ea"/>
              </a:rPr>
              <a:t>등급으로 지정되어 현재에도 </a:t>
            </a:r>
            <a:r>
              <a:rPr lang="en-US" altLang="ko-KR" sz="1000" b="1" dirty="0" smtClean="0">
                <a:latin typeface="+mn-ea"/>
                <a:ea typeface="+mn-ea"/>
              </a:rPr>
              <a:t>1</a:t>
            </a:r>
            <a:r>
              <a:rPr lang="ko-KR" altLang="en-US" sz="1000" b="1" dirty="0" smtClean="0">
                <a:latin typeface="+mn-ea"/>
                <a:ea typeface="+mn-ea"/>
              </a:rPr>
              <a:t>등급 중의 </a:t>
            </a:r>
            <a:r>
              <a:rPr lang="en-US" altLang="ko-KR" sz="1000" b="1" dirty="0" smtClean="0">
                <a:latin typeface="+mn-ea"/>
                <a:ea typeface="+mn-ea"/>
              </a:rPr>
              <a:t>1</a:t>
            </a:r>
            <a:r>
              <a:rPr lang="ko-KR" altLang="en-US" sz="1000" b="1" dirty="0" smtClean="0">
                <a:latin typeface="+mn-ea"/>
                <a:ea typeface="+mn-ea"/>
              </a:rPr>
              <a:t>등급이라는 영광스러운 이름을 보유하고 있습니다</a:t>
            </a:r>
            <a:r>
              <a:rPr lang="en-US" altLang="ko-KR" sz="1000" b="1" dirty="0" smtClean="0">
                <a:latin typeface="+mn-ea"/>
                <a:ea typeface="+mn-ea"/>
              </a:rPr>
              <a:t>.</a:t>
            </a:r>
          </a:p>
          <a:p>
            <a:pPr>
              <a:buNone/>
            </a:pPr>
            <a:r>
              <a:rPr lang="ko-KR" altLang="en-US" sz="1000" b="1" dirty="0" err="1" smtClean="0">
                <a:latin typeface="+mn-ea"/>
                <a:ea typeface="+mn-ea"/>
              </a:rPr>
              <a:t>로칠드</a:t>
            </a:r>
            <a:r>
              <a:rPr lang="ko-KR" altLang="en-US" sz="1000" b="1" dirty="0" smtClean="0">
                <a:latin typeface="+mn-ea"/>
                <a:ea typeface="+mn-ea"/>
              </a:rPr>
              <a:t> 그룹에서 보유하고 있는 </a:t>
            </a:r>
            <a:r>
              <a:rPr lang="ko-KR" altLang="en-US" sz="1000" b="1" dirty="0" err="1" smtClean="0">
                <a:latin typeface="+mn-ea"/>
                <a:ea typeface="+mn-ea"/>
              </a:rPr>
              <a:t>와이너리로</a:t>
            </a:r>
            <a:r>
              <a:rPr lang="ko-KR" altLang="en-US" sz="1000" b="1" dirty="0" smtClean="0">
                <a:latin typeface="+mn-ea"/>
                <a:ea typeface="+mn-ea"/>
              </a:rPr>
              <a:t> </a:t>
            </a:r>
            <a:r>
              <a:rPr lang="ko-KR" altLang="en-US" sz="1000" b="1" dirty="0" err="1" smtClean="0">
                <a:latin typeface="+mn-ea"/>
                <a:ea typeface="+mn-ea"/>
              </a:rPr>
              <a:t>라피트는</a:t>
            </a:r>
            <a:r>
              <a:rPr lang="ko-KR" altLang="en-US" sz="1000" b="1" dirty="0" smtClean="0">
                <a:latin typeface="+mn-ea"/>
                <a:ea typeface="+mn-ea"/>
              </a:rPr>
              <a:t> 작은 언덕을 뜻하며</a:t>
            </a:r>
            <a:r>
              <a:rPr lang="en-US" altLang="ko-KR" sz="1000" b="1" dirty="0" smtClean="0">
                <a:latin typeface="+mn-ea"/>
                <a:ea typeface="+mn-ea"/>
              </a:rPr>
              <a:t>, </a:t>
            </a:r>
            <a:r>
              <a:rPr lang="ko-KR" altLang="en-US" sz="1000" b="1" dirty="0" err="1" smtClean="0">
                <a:latin typeface="+mn-ea"/>
                <a:ea typeface="+mn-ea"/>
              </a:rPr>
              <a:t>까베르네</a:t>
            </a:r>
            <a:r>
              <a:rPr lang="ko-KR" altLang="en-US" sz="1000" b="1" dirty="0" smtClean="0">
                <a:latin typeface="+mn-ea"/>
                <a:ea typeface="+mn-ea"/>
              </a:rPr>
              <a:t> </a:t>
            </a:r>
            <a:r>
              <a:rPr lang="ko-KR" altLang="en-US" sz="1000" b="1" dirty="0" err="1" smtClean="0">
                <a:latin typeface="+mn-ea"/>
                <a:ea typeface="+mn-ea"/>
              </a:rPr>
              <a:t>쇼비뇽을</a:t>
            </a:r>
            <a:endParaRPr lang="en-US" altLang="ko-KR" sz="10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1000" b="1" dirty="0" smtClean="0">
                <a:latin typeface="+mn-ea"/>
                <a:ea typeface="+mn-ea"/>
              </a:rPr>
              <a:t>기반으로 </a:t>
            </a:r>
            <a:r>
              <a:rPr lang="ko-KR" altLang="en-US" sz="1000" b="1" dirty="0" err="1" smtClean="0">
                <a:latin typeface="+mn-ea"/>
                <a:ea typeface="+mn-ea"/>
              </a:rPr>
              <a:t>멜롯</a:t>
            </a:r>
            <a:r>
              <a:rPr lang="en-US" altLang="ko-KR" sz="1000" b="1" dirty="0" smtClean="0">
                <a:latin typeface="+mn-ea"/>
                <a:ea typeface="+mn-ea"/>
              </a:rPr>
              <a:t>, </a:t>
            </a:r>
            <a:r>
              <a:rPr lang="ko-KR" altLang="en-US" sz="1000" b="1" dirty="0" err="1" smtClean="0">
                <a:latin typeface="+mn-ea"/>
                <a:ea typeface="+mn-ea"/>
              </a:rPr>
              <a:t>쁘띠</a:t>
            </a:r>
            <a:r>
              <a:rPr lang="ko-KR" altLang="en-US" sz="1000" b="1" dirty="0" smtClean="0">
                <a:latin typeface="+mn-ea"/>
                <a:ea typeface="+mn-ea"/>
              </a:rPr>
              <a:t> </a:t>
            </a:r>
            <a:r>
              <a:rPr lang="ko-KR" altLang="en-US" sz="1000" b="1" dirty="0" err="1" smtClean="0">
                <a:latin typeface="+mn-ea"/>
                <a:ea typeface="+mn-ea"/>
              </a:rPr>
              <a:t>베르도</a:t>
            </a:r>
            <a:r>
              <a:rPr lang="ko-KR" altLang="en-US" sz="1000" b="1" dirty="0" smtClean="0">
                <a:latin typeface="+mn-ea"/>
                <a:ea typeface="+mn-ea"/>
              </a:rPr>
              <a:t> 등을 </a:t>
            </a:r>
            <a:r>
              <a:rPr lang="ko-KR" altLang="en-US" sz="1000" b="1" dirty="0" err="1" smtClean="0">
                <a:latin typeface="+mn-ea"/>
                <a:ea typeface="+mn-ea"/>
              </a:rPr>
              <a:t>블렌딩합니다</a:t>
            </a:r>
            <a:r>
              <a:rPr lang="en-US" altLang="ko-KR" sz="1000" b="1" dirty="0" smtClean="0">
                <a:latin typeface="+mn-ea"/>
                <a:ea typeface="+mn-ea"/>
              </a:rPr>
              <a:t>. </a:t>
            </a:r>
            <a:endParaRPr lang="en-US" altLang="ko-KR" sz="1000" b="1" dirty="0">
              <a:latin typeface="+mn-ea"/>
              <a:ea typeface="+mn-ea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76" y="5727223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 smtClean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 98</a:t>
            </a:r>
            <a:r>
              <a:rPr lang="en-US" altLang="ko-KR" sz="10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WE 97, DC 97,RP 97, WS 96, JD 94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t="6425" r="31010" b="9575"/>
          <a:stretch/>
        </p:blipFill>
        <p:spPr>
          <a:xfrm>
            <a:off x="904671" y="1115047"/>
            <a:ext cx="1465877" cy="499021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프랑스 </a:t>
            </a:r>
            <a:r>
              <a:rPr lang="ko-KR" altLang="en-US" sz="1200" b="1" cap="all" dirty="0" err="1" smtClean="0">
                <a:latin typeface="+mj-lt"/>
                <a:ea typeface="+mj-ea"/>
                <a:cs typeface="+mj-cs"/>
              </a:rPr>
              <a:t>그랑크뤼</a:t>
            </a: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200" b="1" cap="all" dirty="0" smtClean="0">
                <a:latin typeface="+mj-lt"/>
                <a:ea typeface="+mj-ea"/>
                <a:cs typeface="+mj-cs"/>
              </a:rPr>
              <a:t>1</a:t>
            </a: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등급 </a:t>
            </a:r>
            <a:r>
              <a:rPr lang="en-US" altLang="ko-KR" sz="1200" b="1" cap="all" dirty="0" smtClean="0">
                <a:latin typeface="+mj-lt"/>
                <a:ea typeface="+mj-ea"/>
                <a:cs typeface="+mj-cs"/>
              </a:rPr>
              <a:t>5</a:t>
            </a: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대 </a:t>
            </a:r>
            <a:r>
              <a:rPr lang="ko-KR" altLang="en-US" sz="1200" b="1" cap="all" dirty="0" err="1" smtClean="0">
                <a:latin typeface="+mj-lt"/>
                <a:ea typeface="+mj-ea"/>
                <a:cs typeface="+mj-cs"/>
              </a:rPr>
              <a:t>샤또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181</Words>
  <Application>Microsoft Office PowerPoint</Application>
  <PresentationFormat>화면 슬라이드 쇼(4:3)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jungyongjae</cp:lastModifiedBy>
  <cp:revision>120</cp:revision>
  <dcterms:created xsi:type="dcterms:W3CDTF">2020-04-23T09:45:11Z</dcterms:created>
  <dcterms:modified xsi:type="dcterms:W3CDTF">2021-02-19T08:56:00Z</dcterms:modified>
</cp:coreProperties>
</file>