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612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2924944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마고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(Chateau Margaux)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Margaux AOC 1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89%, Merlot 8%, Cabernet Franc  2%, Petit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Verdot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1%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보랏빛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커런트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라즈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베리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 복합적인 과실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미각의 우아함과 기교를 느낄 수 있는 부드러운 질감에 매끄러운 신선함이 더해진 풍미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길고 향긋한 여운의 풀 바디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18-24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등급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매력을 자랑하는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6992" y="1424241"/>
            <a:ext cx="5700863" cy="14317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샤또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마고는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보르도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메독</a:t>
            </a:r>
            <a:r>
              <a:rPr lang="ko-KR" altLang="en-US" sz="1000" b="1" dirty="0" smtClean="0">
                <a:latin typeface="+mn-ea"/>
                <a:ea typeface="+mn-ea"/>
              </a:rPr>
              <a:t> 마고 지역에 위치한 </a:t>
            </a:r>
            <a:r>
              <a:rPr lang="en-US" altLang="ko-KR" sz="1000" b="1" dirty="0" smtClean="0">
                <a:latin typeface="+mn-ea"/>
                <a:ea typeface="+mn-ea"/>
              </a:rPr>
              <a:t>262</a:t>
            </a:r>
            <a:r>
              <a:rPr lang="ko-KR" altLang="en-US" sz="1000" b="1" dirty="0" smtClean="0">
                <a:latin typeface="+mn-ea"/>
                <a:ea typeface="+mn-ea"/>
              </a:rPr>
              <a:t>헥타르의 유명한 </a:t>
            </a:r>
            <a:r>
              <a:rPr lang="ko-KR" altLang="en-US" sz="1000" b="1" dirty="0" err="1" smtClean="0">
                <a:latin typeface="+mn-ea"/>
                <a:ea typeface="+mn-ea"/>
              </a:rPr>
              <a:t>와이너리로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프랑스 </a:t>
            </a:r>
            <a:r>
              <a:rPr lang="ko-KR" altLang="en-US" sz="1000" b="1" dirty="0" smtClean="0">
                <a:latin typeface="+mn-ea"/>
                <a:ea typeface="+mn-ea"/>
              </a:rPr>
              <a:t>인들에게는 부의 상징이자 명예의 </a:t>
            </a:r>
            <a:r>
              <a:rPr lang="ko-KR" altLang="en-US" sz="1000" b="1" dirty="0" err="1" smtClean="0">
                <a:latin typeface="+mn-ea"/>
                <a:ea typeface="+mn-ea"/>
              </a:rPr>
              <a:t>상징이기도하며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마고 </a:t>
            </a:r>
            <a:r>
              <a:rPr lang="ko-KR" altLang="en-US" sz="1000" b="1" dirty="0" smtClean="0">
                <a:latin typeface="+mn-ea"/>
                <a:ea typeface="+mn-ea"/>
              </a:rPr>
              <a:t>성의 모습이 </a:t>
            </a:r>
            <a:r>
              <a:rPr lang="ko-KR" altLang="en-US" sz="1000" b="1" dirty="0" smtClean="0">
                <a:latin typeface="+mn-ea"/>
                <a:ea typeface="+mn-ea"/>
              </a:rPr>
              <a:t>전면 </a:t>
            </a:r>
            <a:r>
              <a:rPr lang="ko-KR" altLang="en-US" sz="1000" b="1" dirty="0" smtClean="0">
                <a:latin typeface="+mn-ea"/>
                <a:ea typeface="+mn-ea"/>
              </a:rPr>
              <a:t>라벨에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담겨져 </a:t>
            </a:r>
            <a:r>
              <a:rPr lang="ko-KR" altLang="en-US" sz="1000" b="1" dirty="0" smtClean="0">
                <a:latin typeface="+mn-ea"/>
                <a:ea typeface="+mn-ea"/>
              </a:rPr>
              <a:t>있고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평균 </a:t>
            </a:r>
            <a:r>
              <a:rPr lang="en-US" altLang="ko-KR" sz="1000" b="1" dirty="0" smtClean="0">
                <a:latin typeface="+mn-ea"/>
                <a:ea typeface="+mn-ea"/>
              </a:rPr>
              <a:t>37</a:t>
            </a:r>
            <a:r>
              <a:rPr lang="ko-KR" altLang="en-US" sz="1000" b="1" dirty="0" smtClean="0">
                <a:latin typeface="+mn-ea"/>
                <a:ea typeface="+mn-ea"/>
              </a:rPr>
              <a:t>년 정도 자란 포도나무에서 생산되는 </a:t>
            </a:r>
            <a:r>
              <a:rPr lang="en-US" altLang="ko-KR" sz="1000" b="1" dirty="0" smtClean="0">
                <a:latin typeface="+mn-ea"/>
                <a:ea typeface="+mn-ea"/>
              </a:rPr>
              <a:t>4</a:t>
            </a:r>
            <a:r>
              <a:rPr lang="ko-KR" altLang="en-US" sz="1000" b="1" dirty="0" smtClean="0">
                <a:latin typeface="+mn-ea"/>
                <a:ea typeface="+mn-ea"/>
              </a:rPr>
              <a:t>종류의 </a:t>
            </a:r>
            <a:r>
              <a:rPr lang="ko-KR" altLang="en-US" sz="1000" b="1" dirty="0" smtClean="0">
                <a:latin typeface="+mn-ea"/>
                <a:ea typeface="+mn-ea"/>
              </a:rPr>
              <a:t>포도로 </a:t>
            </a:r>
            <a:r>
              <a:rPr lang="ko-KR" altLang="en-US" sz="1000" b="1" dirty="0" err="1" smtClean="0">
                <a:latin typeface="+mn-ea"/>
                <a:ea typeface="+mn-ea"/>
              </a:rPr>
              <a:t>블렌딩됩니다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1855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ko-KR" altLang="en-US" sz="1000" b="1" dirty="0" err="1" smtClean="0">
                <a:latin typeface="+mn-ea"/>
                <a:ea typeface="+mn-ea"/>
              </a:rPr>
              <a:t>메독</a:t>
            </a:r>
            <a:r>
              <a:rPr lang="ko-KR" altLang="en-US" sz="1000" b="1" dirty="0" smtClean="0">
                <a:latin typeface="+mn-ea"/>
                <a:ea typeface="+mn-ea"/>
              </a:rPr>
              <a:t> 지구의 </a:t>
            </a:r>
            <a:r>
              <a:rPr lang="en-US" altLang="ko-KR" sz="1000" b="1" dirty="0" smtClean="0">
                <a:latin typeface="+mn-ea"/>
                <a:ea typeface="+mn-ea"/>
              </a:rPr>
              <a:t>61</a:t>
            </a:r>
            <a:r>
              <a:rPr lang="ko-KR" altLang="en-US" sz="1000" b="1" dirty="0" smtClean="0">
                <a:latin typeface="+mn-ea"/>
                <a:ea typeface="+mn-ea"/>
              </a:rPr>
              <a:t>개 </a:t>
            </a:r>
            <a:r>
              <a:rPr lang="ko-KR" altLang="en-US" sz="1000" b="1" dirty="0" err="1" smtClean="0">
                <a:latin typeface="+mn-ea"/>
                <a:ea typeface="+mn-ea"/>
              </a:rPr>
              <a:t>샤또의</a:t>
            </a:r>
            <a:r>
              <a:rPr lang="ko-KR" altLang="en-US" sz="1000" b="1" dirty="0" smtClean="0">
                <a:latin typeface="+mn-ea"/>
                <a:ea typeface="+mn-ea"/>
              </a:rPr>
              <a:t> 품질 등을 </a:t>
            </a:r>
            <a:r>
              <a:rPr lang="ko-KR" altLang="en-US" sz="1000" b="1" dirty="0" smtClean="0">
                <a:latin typeface="+mn-ea"/>
                <a:ea typeface="+mn-ea"/>
              </a:rPr>
              <a:t>평가한 </a:t>
            </a:r>
            <a:r>
              <a:rPr lang="ko-KR" altLang="en-US" sz="1000" b="1" dirty="0" err="1" smtClean="0">
                <a:latin typeface="+mn-ea"/>
                <a:ea typeface="+mn-ea"/>
              </a:rPr>
              <a:t>그랑크뤼</a:t>
            </a:r>
            <a:r>
              <a:rPr lang="ko-KR" altLang="en-US" sz="1000" b="1" dirty="0" smtClean="0">
                <a:latin typeface="+mn-ea"/>
                <a:ea typeface="+mn-ea"/>
              </a:rPr>
              <a:t> 분류에서 </a:t>
            </a:r>
            <a:r>
              <a:rPr lang="en-US" altLang="ko-KR" sz="1000" b="1" dirty="0" smtClean="0">
                <a:latin typeface="+mn-ea"/>
                <a:ea typeface="+mn-ea"/>
              </a:rPr>
              <a:t>4</a:t>
            </a:r>
            <a:r>
              <a:rPr lang="ko-KR" altLang="en-US" sz="1000" b="1" dirty="0" smtClean="0">
                <a:latin typeface="+mn-ea"/>
                <a:ea typeface="+mn-ea"/>
              </a:rPr>
              <a:t>개의 </a:t>
            </a:r>
            <a:r>
              <a:rPr lang="ko-KR" altLang="en-US" sz="1000" b="1" dirty="0" smtClean="0">
                <a:latin typeface="+mn-ea"/>
                <a:ea typeface="+mn-ea"/>
              </a:rPr>
              <a:t>와인 </a:t>
            </a:r>
            <a:r>
              <a:rPr lang="en-US" altLang="ko-KR" sz="1000" b="1" dirty="0" smtClean="0">
                <a:latin typeface="+mn-ea"/>
                <a:ea typeface="+mn-ea"/>
              </a:rPr>
              <a:t>(</a:t>
            </a:r>
            <a:r>
              <a:rPr lang="ko-KR" altLang="en-US" sz="1000" b="1" dirty="0" smtClean="0">
                <a:latin typeface="+mn-ea"/>
                <a:ea typeface="+mn-ea"/>
              </a:rPr>
              <a:t>이후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무똥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로칠드</a:t>
            </a:r>
            <a:r>
              <a:rPr lang="ko-KR" altLang="en-US" sz="1000" b="1" dirty="0" smtClean="0">
                <a:latin typeface="+mn-ea"/>
                <a:ea typeface="+mn-ea"/>
              </a:rPr>
              <a:t> 추가로 현재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등급은 </a:t>
            </a:r>
            <a:r>
              <a:rPr lang="en-US" altLang="ko-KR" sz="1000" b="1" dirty="0" smtClean="0">
                <a:latin typeface="+mn-ea"/>
                <a:ea typeface="+mn-ea"/>
              </a:rPr>
              <a:t>5</a:t>
            </a:r>
            <a:r>
              <a:rPr lang="ko-KR" altLang="en-US" sz="1000" b="1" dirty="0" smtClean="0">
                <a:latin typeface="+mn-ea"/>
                <a:ea typeface="+mn-ea"/>
              </a:rPr>
              <a:t>개</a:t>
            </a:r>
            <a:r>
              <a:rPr lang="en-US" altLang="ko-KR" sz="1000" b="1" dirty="0" smtClean="0">
                <a:latin typeface="+mn-ea"/>
                <a:ea typeface="+mn-ea"/>
              </a:rPr>
              <a:t>)</a:t>
            </a:r>
            <a:r>
              <a:rPr lang="ko-KR" altLang="en-US" sz="1000" b="1" dirty="0" smtClean="0">
                <a:latin typeface="+mn-ea"/>
                <a:ea typeface="+mn-ea"/>
              </a:rPr>
              <a:t> 만이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등급을 차지하게 되는데 그 중 </a:t>
            </a:r>
            <a:r>
              <a:rPr lang="ko-KR" altLang="en-US" sz="1000" b="1" dirty="0" smtClean="0">
                <a:latin typeface="+mn-ea"/>
                <a:ea typeface="+mn-ea"/>
              </a:rPr>
              <a:t>하나입니다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1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5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대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샤또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727223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 98, Vinous 97, WS 95, JS 99, JD 95-97, DC 96, WE 95-97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1" t="20601" r="36013" b="8525"/>
          <a:stretch/>
        </p:blipFill>
        <p:spPr>
          <a:xfrm>
            <a:off x="917529" y="1132030"/>
            <a:ext cx="1440161" cy="48605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207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116</cp:revision>
  <dcterms:created xsi:type="dcterms:W3CDTF">2020-04-23T09:45:11Z</dcterms:created>
  <dcterms:modified xsi:type="dcterms:W3CDTF">2021-02-18T01:02:44Z</dcterms:modified>
</cp:coreProperties>
</file>