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3" d="100"/>
          <a:sy n="63" d="100"/>
        </p:scale>
        <p:origin x="58" y="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2025-01-31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42" y="2744924"/>
            <a:ext cx="5652628" cy="302433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오버츄어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(OVERTURE) 2021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Napa Valley/ Oakville AVA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까베르네프랑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체리 빛 레드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향신료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체리의 복합적인 아로마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건포도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블루베리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산딸기 풍미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코코아 파우더 느낌의 부드러운 질감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원만한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탄닌을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          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자랑하는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오퍼스원으로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선택되지 않은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오퍼스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원에 준하는 포도들로 생산되는 세컨드 와인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and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뉴 프렌치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나파밸리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오퍼스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원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셀렉션으로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서곡이라는 이름을 세컨드의 첫 빈티지 생산품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980728"/>
            <a:ext cx="5700863" cy="165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OPUS ONE(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오퍼스원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은 프랑스의 유명 생산자인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무동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로칠드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바론 필립 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로칠드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미국 와인의 명가 로버트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몬다비에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의해 탄생하였습니다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설립자들의 목표는 두 가문의 뛰어난 와인 양조에 대한 전통과 혁신의 결합을 통해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밸리의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밸리의 심장부에서 훌륭한 와인을 만들어 내는 것이었습니다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하나의 위대한 작품을 같이 이뤄낸 것이며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품질에 전념하는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오퍼스원의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유일한 목표는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다음 세대를 위한 비전과 열정을 표현해 내는 것입니다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오퍼스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원이 생산하는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또 하나의 명작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5930172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Jane Anson, Inside Bordeaux 93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133" y="448853"/>
            <a:ext cx="742950" cy="84772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9" t="6951" r="30310" b="4326"/>
          <a:stretch/>
        </p:blipFill>
        <p:spPr>
          <a:xfrm>
            <a:off x="949915" y="1334711"/>
            <a:ext cx="1375385" cy="464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49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</TotalTime>
  <Words>200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109</cp:revision>
  <dcterms:created xsi:type="dcterms:W3CDTF">2020-04-23T09:45:11Z</dcterms:created>
  <dcterms:modified xsi:type="dcterms:W3CDTF">2025-01-31T08:17:54Z</dcterms:modified>
</cp:coreProperties>
</file>