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>
        <p:scale>
          <a:sx n="80" d="100"/>
          <a:sy n="80" d="100"/>
        </p:scale>
        <p:origin x="-1286" y="-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2022-03-14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860" y="2780928"/>
            <a:ext cx="5652628" cy="26642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오퍼스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원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 (OPUS ONE)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Napa Valley/ Oakville AVA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Cabernet Sauvignon 84%, Petit Verdot 6%, Merlot 5%, Cabernet Franc 4%,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Malbec 1%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레드 컬러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풍부한 과실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장미 등 조화로운 아로마의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항연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카시스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블랙체리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코코아 힌트 기반의 섬세한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탄닌과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부드러운 맛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긴 여운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뉴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프렌치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오크 숙성 후 출하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나파밸리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프리미엄 와인의 대표상품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625" y="980728"/>
            <a:ext cx="5700863" cy="16561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OPUS ONE(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오퍼스원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은 프랑스의 유명 생산자인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샤또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무똥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로칠드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바론 필립 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로칠드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와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미국 와인의 명가 로버트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몬다비에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의해 탄생하였습니다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설립자들의 목표는 두 가문의 뛰어난 와인 양조에 대한 전통과 혁신의 결합을 통해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나파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밸리의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심장부에서 훌륭한 와인을 만들어 내는 것이었습니다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하나의 위대한 작품을 같이 이뤄낸 것이며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품질에 전념하는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오퍼스원의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유일한 목표는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다음 세대를 위한 비전과 열정을 표현해 내는 것입니다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오퍼스원</a:t>
            </a:r>
            <a:r>
              <a:rPr lang="en-US" altLang="ko-KR" sz="1200" b="1" cap="all" dirty="0">
                <a:latin typeface="+mj-lt"/>
                <a:ea typeface="+mj-ea"/>
                <a:cs typeface="+mj-cs"/>
              </a:rPr>
              <a:t>,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나파밸리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고급 와인의 르네상스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589240"/>
            <a:ext cx="5648816" cy="756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Wine Advocate 98, James Suckling 99, Decanter 95, Jeb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Dunnuck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97, Wine Spectator 94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33" y="448853"/>
            <a:ext cx="742950" cy="847725"/>
          </a:xfrm>
          <a:prstGeom prst="rect">
            <a:avLst/>
          </a:prstGeom>
        </p:spPr>
      </p:pic>
      <p:pic>
        <p:nvPicPr>
          <p:cNvPr id="9" name="그림 8" descr="텍스트, 음식, 알코올, 음료이(가) 표시된 사진&#10;&#10;자동 생성된 설명">
            <a:extLst>
              <a:ext uri="{FF2B5EF4-FFF2-40B4-BE49-F238E27FC236}">
                <a16:creationId xmlns:a16="http://schemas.microsoft.com/office/drawing/2014/main" id="{AE06AE6D-106D-409E-90B7-7A06EF66D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6" t="5478" r="30514" b="5424"/>
          <a:stretch/>
        </p:blipFill>
        <p:spPr>
          <a:xfrm>
            <a:off x="935604" y="1296578"/>
            <a:ext cx="1404007" cy="47250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196</Words>
  <Application>Microsoft Office PowerPoint</Application>
  <PresentationFormat>화면 슬라이드 쇼(4:3)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107</cp:revision>
  <dcterms:created xsi:type="dcterms:W3CDTF">2020-04-23T09:45:11Z</dcterms:created>
  <dcterms:modified xsi:type="dcterms:W3CDTF">2022-03-14T07:01:10Z</dcterms:modified>
</cp:coreProperties>
</file>