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9" d="100"/>
          <a:sy n="69" d="100"/>
        </p:scale>
        <p:origin x="15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2021-07-20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2021-07-20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825044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일포지오네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몬탈치노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리세르바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비나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파가넬리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2015                                                                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poggione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Brunello di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Montalcino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Riserva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Vigna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Paganelli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DOCG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산지오베제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48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 오크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이후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병 입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숙성 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루비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가죽 및 매운 힌트의 복합적인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 전체적으로 퍼지는 부드러운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타닌과 풀 바디 그리고 길게 이어지는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여운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명주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불후의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명품와인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브루넬로의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명가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일포지오네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512676"/>
            <a:ext cx="5700863" cy="33123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1980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설립 최고의 </a:t>
            </a:r>
            <a:r>
              <a:rPr lang="ko-KR" altLang="en-US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브루넬로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디 몬탈치노 생산자 중 하나로 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와인을 책임지는 </a:t>
            </a:r>
            <a:r>
              <a:rPr lang="en-US" altLang="ko-K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Fabrizio</a:t>
            </a:r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Bindocci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는                     </a:t>
            </a:r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헥타르의 포도밭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전체 부지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530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중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포도재배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50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올리브 나무 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그리고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삼림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가축 방목으로 사용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에서 단계 별 와인 생산의 과정을 발전시키며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땅의 경작에서부터 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직접 손으로 포도를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수확해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병입에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이르기까지 자연을 아끼며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결점이 없는 품질과 스타일의 와인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생산”</a:t>
            </a:r>
            <a:r>
              <a:rPr lang="ko-KR" altLang="en-US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이라는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철학과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함께 오늘날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투스카니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지역의 명망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와이너리로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발전을 거듭해 나가고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*Brunello di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Montalcino(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몬탈치노</a:t>
            </a:r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)”                                                                                          </a:t>
            </a:r>
            <a:r>
              <a:rPr lang="ko-KR" altLang="en-US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브루넬로는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산지오베제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 품종을 지칭하며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몬탈치노는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아마로네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바롤로와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더불어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이탈리아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대 명주에 속한다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죽기전에 마셔 봐야할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대 와인으로 분류되기도 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하고                             특히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일포지오네는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매해 각 평론가들로부터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점 중반대의 높은 평가 및 명성을 이어가고 있다</a:t>
            </a:r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ts val="1600"/>
              </a:lnSpc>
              <a:spcBef>
                <a:spcPct val="50000"/>
              </a:spcBef>
              <a:buNone/>
            </a:pPr>
            <a:r>
              <a:rPr lang="en-US" altLang="ko-KR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altLang="ko-KR" sz="1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Vigna</a:t>
            </a:r>
            <a:r>
              <a:rPr lang="en-US" altLang="ko-KR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Paganelli</a:t>
            </a:r>
            <a:r>
              <a:rPr lang="en-US" altLang="ko-KR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ko-KR" alt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비나 </a:t>
            </a:r>
            <a:r>
              <a:rPr lang="ko-KR" altLang="en-US" sz="1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파가넬리</a:t>
            </a:r>
            <a:r>
              <a:rPr lang="en-US" altLang="ko-KR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ko-KR" altLang="en-US" sz="1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리세르바</a:t>
            </a:r>
            <a:r>
              <a:rPr lang="ko-KR" alt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</a:t>
            </a:r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1964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년 경작된 </a:t>
            </a:r>
            <a:r>
              <a:rPr lang="ko-KR" altLang="en-US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파가넬리</a:t>
            </a:r>
            <a:r>
              <a:rPr lang="ko-KR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포도 밭에서 최고의 해에만 제한된 수량을 생산 장기 숙성을 거치는               한정  판 중 한정 판 </a:t>
            </a:r>
            <a:r>
              <a:rPr lang="en-US" altLang="ko-K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(Allocation among Allocation)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6060267"/>
            <a:ext cx="5700863" cy="7531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Parker 97pts, James Suckling 96pts,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 Spectator 95pts, Jeb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Dunnuck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95pts Vinous 96pts, Wine Enthusiast 93pts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이탈리아 불후의 명주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브루넬로의 거장 일포지오네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96" descr="일포지오네 로고">
            <a:extLst>
              <a:ext uri="{FF2B5EF4-FFF2-40B4-BE49-F238E27FC236}">
                <a16:creationId xmlns:a16="http://schemas.microsoft.com/office/drawing/2014/main" id="{D0B18B04-D739-4E6E-B2A2-00C579EFB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82" y="311081"/>
            <a:ext cx="1175854" cy="112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C:\Users\Jungyongjae\Desktop\BDM 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4" y="1514871"/>
            <a:ext cx="1218062" cy="447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</TotalTime>
  <Words>299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61</cp:revision>
  <dcterms:created xsi:type="dcterms:W3CDTF">2020-04-23T09:45:11Z</dcterms:created>
  <dcterms:modified xsi:type="dcterms:W3CDTF">2021-07-20T09:43:14Z</dcterms:modified>
</cp:coreProperties>
</file>