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8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2025-12-18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2025-12-18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071935"/>
            <a:ext cx="5652628" cy="237626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볼떼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 (Le Volte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Dell’Ornellaia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Toscana IGT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 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총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각 일부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시멘트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탱크 숙성 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병입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보랏빛 루비 레드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잘익은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블루베리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 및 풍부하고 매혹적인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조밀한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살아있는 산도에 이은 입 안을 감싸는 풀 바디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와인의 혁신을 주도한 예술적인 슈퍼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투스칸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오르넬라이아의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써드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00708"/>
            <a:ext cx="5832141" cy="226825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n-ea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n-ea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Ornellaia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와인은 이탈리아의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지역에서 생산되는 슈퍼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와인으로           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안티노리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모친의 자매와 결혼하였던 델라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게라르데스카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가문 소유였던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테누타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산 귀도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1944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년부터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지방과 환경이 매우 흡사한 중서부 해안가에 위치한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소유 포도 밭에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산 포도나무를 심어 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사시카이아를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출시하고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안티노리도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티냐넬로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솔라이아를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출시하여  성공적인 결과를 얻게 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설립하고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소비뇽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등    품종들을 심어 재배하고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1985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출시되면서 그 명성을 세상에 알리게 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솔라이아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와인에      이어 미국의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와인스펙테이터가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선정한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2001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올해의 와인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위를 기록한 바 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볼떼는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상대적으로 영한 포도나무의 포도로 생산한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써드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와인이다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48122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Jeb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Dunnuck 93, Decanter 91, Vinous 90,  James Suckling 90pts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경이로운 슈퍼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투스칸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오르넬라이아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l="35153" t="31569" r="34888" b="40076"/>
          <a:stretch/>
        </p:blipFill>
        <p:spPr>
          <a:xfrm>
            <a:off x="1194623" y="709914"/>
            <a:ext cx="936104" cy="662729"/>
          </a:xfrm>
          <a:prstGeom prst="rect">
            <a:avLst/>
          </a:prstGeom>
        </p:spPr>
      </p:pic>
      <p:pic>
        <p:nvPicPr>
          <p:cNvPr id="5" name="그림 4" descr="음료, 음식, 알코올, 포도주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CFA9BD2-2EF9-5360-744E-01CB2E87ED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54" y="1462390"/>
            <a:ext cx="1696512" cy="44863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Words>226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95</cp:revision>
  <dcterms:created xsi:type="dcterms:W3CDTF">2020-04-23T09:45:11Z</dcterms:created>
  <dcterms:modified xsi:type="dcterms:W3CDTF">2025-12-18T05:12:19Z</dcterms:modified>
</cp:coreProperties>
</file>