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9" d="100"/>
          <a:sy n="69" d="100"/>
        </p:scale>
        <p:origin x="62" y="1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2025-12-18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2025-12-18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465004"/>
            <a:ext cx="5652628" cy="2376264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누오베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2022 (Le Serre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Nuove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Dell’Ornellaia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Bolgheri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DOC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65%,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프랑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10% 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총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병 입 숙성 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보라빛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힌트의 밝은 루비 레드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베리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블랙베리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라즈베리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후추 힌트 등 복합적인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좋은 균형 감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적절한 산미에 이어지는 부드러운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이탈리아 와인의 혁신을 주도한 예술적인 슈퍼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투스칸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오르넬라이아의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세컨드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800708"/>
            <a:ext cx="5832141" cy="25562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+mn-ea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+mn-ea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>
              <a:lnSpc>
                <a:spcPts val="1500"/>
              </a:lnSpc>
              <a:spcBef>
                <a:spcPct val="50000"/>
              </a:spcBef>
              <a:buNone/>
            </a:pP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오르넬라이아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</a:t>
            </a:r>
            <a:r>
              <a:rPr lang="en-US" altLang="ko-KR" sz="1000" b="1" dirty="0" err="1">
                <a:latin typeface="+mn-ea"/>
                <a:ea typeface="+mn-ea"/>
                <a:cs typeface="Arial" panose="020B0604020202020204" pitchFamily="34" charset="0"/>
              </a:rPr>
              <a:t>Ornellaia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)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와인은 이탈리아의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볼게리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지역에서 생산되는 슈퍼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토스칸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와인으로           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안티노리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모친의 자매와 결혼하였던 델라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게라르데스카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가문 소유였던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테누타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산 귀도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와이너리가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1944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년부터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지방과 환경이 매우 흡사한 중서부 해안가에 위치한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볼게리의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소유 포도 밭에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산 포도나무를 심어 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사시카이아를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출시하고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안티노리도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티냐넬로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솔라이아를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출시하여  성공적인 결과를 얻게 된다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이후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오르넬라이아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설립하고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소비뇽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등    품종들을 심어 재배하고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1985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년 출시되면서 그 명성을 세상에 알리게 된다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솔라이아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와인에      이어 미국의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와인스펙테이터가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선정한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2001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년 올해의 와인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1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위를 기록한 바 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</a:t>
            </a:r>
          </a:p>
          <a:p>
            <a:pPr>
              <a:lnSpc>
                <a:spcPts val="15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레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세레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누오베는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상대적으로 영한 포도나무의 포도로 생산한 세컨드 와인으로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오르넬라이아의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60-70%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반영이라는 평가들이 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5841268"/>
            <a:ext cx="5700863" cy="75310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Robert Parker 94pts, James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Suckling 95pts, Wine Enthusiast 95pts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경이로운 슈퍼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투스칸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오르넬라이아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셀렉션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rcRect l="35153" t="31569" r="34888" b="40076"/>
          <a:stretch/>
        </p:blipFill>
        <p:spPr>
          <a:xfrm>
            <a:off x="1194623" y="709914"/>
            <a:ext cx="936104" cy="662729"/>
          </a:xfrm>
          <a:prstGeom prst="rect">
            <a:avLst/>
          </a:prstGeom>
        </p:spPr>
      </p:pic>
      <p:pic>
        <p:nvPicPr>
          <p:cNvPr id="5" name="그림 4" descr="음료, 음식, 알코올, 포도주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A87549D-9052-D67F-E89A-5CA260EF7E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059" y="1448780"/>
            <a:ext cx="1369102" cy="45180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757</TotalTime>
  <Words>236</Words>
  <Application>Microsoft Office PowerPoint</Application>
  <PresentationFormat>화면 슬라이드 쇼(4:3)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88</cp:revision>
  <dcterms:created xsi:type="dcterms:W3CDTF">2020-04-23T09:45:11Z</dcterms:created>
  <dcterms:modified xsi:type="dcterms:W3CDTF">2025-12-18T04:41:12Z</dcterms:modified>
</cp:coreProperties>
</file>