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4" d="100"/>
          <a:sy n="74" d="100"/>
        </p:scale>
        <p:origin x="59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2025-12-18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3465004"/>
            <a:ext cx="5652628" cy="2376264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오르넬라이아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(Ornellaia)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Bolgheri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DOC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55%,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멜롯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프랑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쁘띠베르도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  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총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오크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병 입 숙성 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레드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바닐라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시가 및 블랙베리 등 검은 과일의 복합적인 과실 아로마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뛰어난 균형 감에 진한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세련된 맛과 우아한 향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 와인의 혁신을 주도한 예술적인 감각의 슈퍼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토스칸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와인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800708"/>
            <a:ext cx="5832141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n-ea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+mn-ea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오르넬라이아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Ornellaia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와인은 이탈리아의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볼게리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지역에서 생산되는 슈퍼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토스칸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와인으로           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안티노리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모친의 자매와 결혼하였던 델라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게라르데스카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가문 소유였던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테누타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산 귀도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1944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보르도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지방과 환경이 매우 흡사한 중서부 해안가에 위치한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볼게리의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소유 포도 밭에 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보르도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산 포도나무를 심어 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사시카이아를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출시하고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안티노리도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티냐넬로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솔라이아를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출시하여   성공적인 결과를 얻게 된다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오르넬라이아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와이너리를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설립하고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소비뇽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멜롯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등     품종들을 심어 재배하고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1985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출시되면서 그 명성을 세상에 알리게 된다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솔라이아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와인에       이어 미국의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와인스펙테이터가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선정한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2001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올해의 와인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위를 기록한 바 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00"/>
              </a:lnSpc>
              <a:spcBef>
                <a:spcPct val="50000"/>
              </a:spcBef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*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Vendemmia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d’Artista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프로젝트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매년 새로운 아티스트 레이블 협업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을 통해 높은 소장 가치를   보여주고 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카메룬 출신 사회적 활동가이자 화가이면서 탐험가인 파스칼 마르틴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타유는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              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2022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빈티지의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특징을 해석하여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"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라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데테르미나치오네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(La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Determinazione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결의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)"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라는 제목의 예술적인 라벨을 디자인 하였습니다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디자인은 인간과 자연의 에너지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강한 생명력을 의미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56" y="5841268"/>
            <a:ext cx="5700863" cy="753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Parker 97pts, James Suckling 97pts, Jeb Dunnuck 96, Vinous 96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경이로운 슈퍼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투스칸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오르넬라이아</a:t>
            </a: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5153" t="31569" r="34888" b="40076"/>
          <a:stretch/>
        </p:blipFill>
        <p:spPr>
          <a:xfrm>
            <a:off x="1194623" y="709914"/>
            <a:ext cx="936104" cy="662729"/>
          </a:xfrm>
          <a:prstGeom prst="rect">
            <a:avLst/>
          </a:prstGeom>
        </p:spPr>
      </p:pic>
      <p:pic>
        <p:nvPicPr>
          <p:cNvPr id="5" name="그림 4" descr="음료, 알코올, 포도주, 음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669211-3A72-7AA3-1A59-565147CC0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2" y="1372643"/>
            <a:ext cx="1747805" cy="4695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275</Words>
  <Application>Microsoft Office PowerPoint</Application>
  <PresentationFormat>화면 슬라이드 쇼(4:3)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86</cp:revision>
  <dcterms:created xsi:type="dcterms:W3CDTF">2020-04-23T09:45:11Z</dcterms:created>
  <dcterms:modified xsi:type="dcterms:W3CDTF">2025-12-18T05:29:01Z</dcterms:modified>
</cp:coreProperties>
</file>