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5" d="100"/>
          <a:sy n="65" d="100"/>
        </p:scale>
        <p:origin x="34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2021-10-20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2021-10-20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628053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</a:t>
            </a: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슈발리에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알렉시스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리신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브뤼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NV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프랑스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보르도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스파클링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에이렌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맑고 깨끗한 밝은 노란 컬러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신선하면서도 조화로운 과실 향 느낌의 지속되는 버블이 인상적인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스파클링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</a:t>
            </a:r>
            <a:r>
              <a:rPr lang="ko-KR" altLang="en-US" sz="1100" b="1" dirty="0" smtClean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대중적인 스타일의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데일리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스파클링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6" y="1160748"/>
            <a:ext cx="5700863" cy="226275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1979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조셉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헬프리히에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의해 알자스 지역에 설립된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GCF (Grands </a:t>
            </a:r>
            <a:r>
              <a:rPr lang="en-US" altLang="ko-KR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Chais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France)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는 프랑스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Top3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 해당하는 대형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와인그룹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다양한 지역 및 등급 별 와인들을 공급하는 대표적인 프랑스 기업입니다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메인 브랜드 중 하나인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알렉시스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리신은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초기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설립이후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그랑크뤼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인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샤또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프리에르리신을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소유하기도 했었고 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GCF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가 인수한 이후 성장과 발전을 거듭하여 대중적인 인기 브랜드로 자리잡게 됩니다</a:t>
            </a:r>
            <a:r>
              <a:rPr lang="en-US" altLang="ko-KR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100" b="1" dirty="0" smtClean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 smtClean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프랑스 와인의 리더 </a:t>
            </a:r>
            <a:r>
              <a:rPr lang="en-US" altLang="ko-KR" sz="1200" b="1" cap="all" dirty="0" smtClean="0">
                <a:latin typeface="+mj-lt"/>
                <a:ea typeface="+mj-ea"/>
                <a:cs typeface="+mj-cs"/>
              </a:rPr>
              <a:t>GCF</a:t>
            </a: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 smtClean="0">
                <a:latin typeface="+mj-lt"/>
                <a:ea typeface="+mj-ea"/>
                <a:cs typeface="+mj-cs"/>
              </a:rPr>
              <a:t>알렉시스</a:t>
            </a:r>
            <a:r>
              <a:rPr lang="ko-KR" altLang="en-US" sz="1200" b="1" cap="all" dirty="0" smtClean="0">
                <a:latin typeface="+mj-lt"/>
                <a:ea typeface="+mj-ea"/>
                <a:cs typeface="+mj-cs"/>
              </a:rPr>
              <a:t> 리신 브랜드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8" name="Picture 112" descr="Alexis Lichine Logo 00"/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043" y="620688"/>
            <a:ext cx="1141134" cy="68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3"/>
          <a:srcRect l="9576" t="2458" r="9568" b="5008"/>
          <a:stretch/>
        </p:blipFill>
        <p:spPr>
          <a:xfrm>
            <a:off x="920640" y="1241873"/>
            <a:ext cx="1433939" cy="47797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768</TotalTime>
  <Words>132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굴림</vt:lpstr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82</cp:revision>
  <dcterms:created xsi:type="dcterms:W3CDTF">2020-04-23T09:45:11Z</dcterms:created>
  <dcterms:modified xsi:type="dcterms:W3CDTF">2021-10-20T08:49:25Z</dcterms:modified>
</cp:coreProperties>
</file>