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87" d="100"/>
          <a:sy n="87" d="100"/>
        </p:scale>
        <p:origin x="1618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2024-03-25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2024-03-25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4070" y="3248980"/>
            <a:ext cx="5652629" cy="2305652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부르고뉴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오뜨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꼬뜨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드 본 레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페리에르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2022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부르고뉴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오뜨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꼬뜨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드 본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AOP (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연간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3,500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병 생산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샤도네이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밝게 빛나는 노란 컬러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신선하면서도 복합적인 과실 및 꽃 향 등 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샤도네이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포도의 전형적인 아로마 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풍부한 미네랄과 섬세함을 잘 표현하고 있는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좋은 밸런스의   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화이트 와인으로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스틸 탱크 숙성 후 출하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우아한 스타일을 자랑하는 프랑스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부르고뉴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화이트 와인 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5836" y="755273"/>
            <a:ext cx="5700863" cy="226275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명품 지역 와인들을 생산하는 곳으로 잘 알려진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부르고뉴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꼬뜨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본 지역에 위치한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     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도멘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아르누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페르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앤 피스 가문은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쇼레이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레 본 마을을 위치하고 있으며 오랜 기간 동안 여러 세대에 걸쳐 잠재력이 뛰어난 와인들을 선보이고 있습니다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르네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아르누가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설립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자녀인 미셀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레미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아르누를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거쳐 이후 파스칼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아르누에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이르러       좋은 품질의 와인을 생산하고 공급하던 것에서 더 나아가 꽃을 피우게 됩니다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파스칼은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1990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와이너리에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합류하여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2007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본인이 기획한 첫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빈티지를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출하하게         되며 오랜 역사의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와이너리에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현대적인 기술들을 접목하여 각 지역별 와인을 발전시켜                유명 평론가들로부터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90+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이상의 높은 평가를 받고 있습니다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프랑스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부르고뉴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와인의 명가</a:t>
            </a:r>
            <a:endParaRPr lang="en-US" altLang="ko-KR" sz="1200" b="1" cap="all" dirty="0"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아르누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페레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앤 피스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962" y="546773"/>
            <a:ext cx="1825292" cy="646350"/>
          </a:xfrm>
          <a:prstGeom prst="rect">
            <a:avLst/>
          </a:prstGeom>
        </p:spPr>
      </p:pic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63" t="4489" r="28338"/>
          <a:stretch/>
        </p:blipFill>
        <p:spPr>
          <a:xfrm>
            <a:off x="890828" y="1193123"/>
            <a:ext cx="1493559" cy="485214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1176</TotalTime>
  <Words>200</Words>
  <Application>Microsoft Office PowerPoint</Application>
  <PresentationFormat>화면 슬라이드 쇼(4:3)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굴림</vt:lpstr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user</cp:lastModifiedBy>
  <cp:revision>119</cp:revision>
  <dcterms:created xsi:type="dcterms:W3CDTF">2020-04-23T09:45:11Z</dcterms:created>
  <dcterms:modified xsi:type="dcterms:W3CDTF">2024-03-24T23:55:37Z</dcterms:modified>
</cp:coreProperties>
</file>