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76" d="100"/>
          <a:sy n="76" d="100"/>
        </p:scale>
        <p:origin x="168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2022-02-25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2022-02-25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6587" y="3465004"/>
            <a:ext cx="5652628" cy="2232248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마르케사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클레멘티나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NV (Il 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poggione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Marchesa Clementina)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 Tuscany Spumante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산지오베제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100% 24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스틸 오크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이후 병 입 숙성 후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출하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우아한 짙은 핑크 컬러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신선한 레드 베리 및 감귤류 아로마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부드러운 느낌에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시트러스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힌트와 우아한 버블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이탈리아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대 명주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불후의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100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대 명품와인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브루넬로의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명가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일포지오네의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한정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스푸만테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68351" y="1232756"/>
            <a:ext cx="5700863" cy="216023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>
              <a:lnSpc>
                <a:spcPts val="1500"/>
              </a:lnSpc>
              <a:spcBef>
                <a:spcPct val="50000"/>
              </a:spcBef>
              <a:buNone/>
            </a:pP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1980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년 설립 최고의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브루넬로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디 몬탈치노 생산자 중 하나로 와인을 책임지는 </a:t>
            </a:r>
            <a:r>
              <a:rPr lang="en-US" altLang="ko-KR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Fabrizio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 Bindocci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는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140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헥타르의 포도밭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전체 부지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530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헥타르 중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140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헥타르 포도재배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, 50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헥타르 올리브 나무 그리고  밭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삼림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가축 방목으로 사용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에서 단계 별 와인 생산의 과정을 발전시키며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땅의 경작에서부터     직접 손으로 포도를 수확해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병입에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이르기까지 자연을 아끼며 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결점이 없는 품질과 스타일의 와인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생산”이라는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철학과 함께 오늘날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투스카니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지역의 명망 있는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와이너리로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발전을 거듭해 나가고 있다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>
              <a:spcBef>
                <a:spcPct val="50000"/>
              </a:spcBef>
              <a:buNone/>
            </a:pP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*Marchesa Clementina (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마르케사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클레멘티나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)”</a:t>
            </a:r>
          </a:p>
          <a:p>
            <a:pPr>
              <a:spcBef>
                <a:spcPct val="50000"/>
              </a:spcBef>
              <a:buNone/>
            </a:pP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전통적인 방식의 샴페인 생산을 꿈꾸었던 설립자의 어머니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마르케사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클레멘티나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이름을 붙인        헌정 와인이자 파스 도제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(Pas Dose –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샴페인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도사쥬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공정을 제외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상품으로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산지오제베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품종을     사용한 매력이 넘치는 로제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스푸만테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한정 와인이다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23" name="Rectangle 176">
            <a:extLst>
              <a:ext uri="{FF2B5EF4-FFF2-40B4-BE49-F238E27FC236}">
                <a16:creationId xmlns:a16="http://schemas.microsoft.com/office/drawing/2014/main" id="{9C1DA64D-8F9D-4813-9A5A-27401DC2C4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4356" y="5841268"/>
            <a:ext cx="5700863" cy="753109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수상 내역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Vinous 90pts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>
                <a:latin typeface="+mj-lt"/>
                <a:ea typeface="+mj-ea"/>
                <a:cs typeface="+mj-cs"/>
              </a:rPr>
              <a:t>이탈리아 불후의 명주 </a:t>
            </a:r>
            <a:endParaRPr lang="en-US" altLang="ko-KR" sz="1200" b="1" cap="all" dirty="0"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>
                <a:latin typeface="+mj-lt"/>
                <a:ea typeface="+mj-ea"/>
                <a:cs typeface="+mj-cs"/>
              </a:rPr>
              <a:t>브루넬로의 거장 일포지오네 컬렉션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10" name="Picture 196" descr="일포지오네 로고">
            <a:extLst>
              <a:ext uri="{FF2B5EF4-FFF2-40B4-BE49-F238E27FC236}">
                <a16:creationId xmlns:a16="http://schemas.microsoft.com/office/drawing/2014/main" id="{D0B18B04-D739-4E6E-B2A2-00C579EFB7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682" y="311081"/>
            <a:ext cx="1175854" cy="11232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그림 4" descr="텍스트, 알코올, 음료, 시험관이(가) 표시된 사진&#10;&#10;자동 생성된 설명">
            <a:extLst>
              <a:ext uri="{FF2B5EF4-FFF2-40B4-BE49-F238E27FC236}">
                <a16:creationId xmlns:a16="http://schemas.microsoft.com/office/drawing/2014/main" id="{A98ABBA4-9A09-4639-8BAE-B0E42264BC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09" y="1506398"/>
            <a:ext cx="1426162" cy="444322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596</TotalTime>
  <Words>226</Words>
  <Application>Microsoft Office PowerPoint</Application>
  <PresentationFormat>화면 슬라이드 쇼(4:3)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정 용재</cp:lastModifiedBy>
  <cp:revision>60</cp:revision>
  <dcterms:created xsi:type="dcterms:W3CDTF">2020-04-23T09:45:11Z</dcterms:created>
  <dcterms:modified xsi:type="dcterms:W3CDTF">2022-02-25T07:52:44Z</dcterms:modified>
</cp:coreProperties>
</file>