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7" d="100"/>
          <a:sy n="77" d="100"/>
        </p:scale>
        <p:origin x="27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2023-04-05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2023-04-05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1860" y="2780928"/>
            <a:ext cx="5652628" cy="2664296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마세티노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2019 (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Massetino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Tuscany IGT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Merlot 97%, Cabernet Franc 3%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생동 감 있는 짙은 레드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오크 힌트에 검은 과실 류의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풍부한 맛과 밸런스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산도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탄닌이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보여주는 조화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병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프랑스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페트루스에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비교할 만한 등급 외 분류 프리미엄 와인 마세토의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세컨라벨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3625" y="980728"/>
            <a:ext cx="5699753" cy="16561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  <a:spcBef>
                <a:spcPct val="50000"/>
              </a:spcBef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이탈리아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토스카나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볼게리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(</a:t>
            </a:r>
            <a:r>
              <a:rPr lang="en-US" altLang="ko-KR" sz="1000" b="1" dirty="0" err="1">
                <a:latin typeface="+mn-ea"/>
                <a:ea typeface="+mn-ea"/>
                <a:cs typeface="Arial" panose="020B0604020202020204" pitchFamily="34" charset="0"/>
              </a:rPr>
              <a:t>Bolgheri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의 작은 마을 해안 가에 위치하고 있는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마세토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와이너리는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2012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년부터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유기농법으로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재배를 전환하면서 더욱 뛰어난 품질을 창조하고 있습니다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</a:p>
          <a:p>
            <a:pPr algn="l">
              <a:lnSpc>
                <a:spcPct val="150000"/>
              </a:lnSpc>
              <a:spcBef>
                <a:spcPct val="50000"/>
              </a:spcBef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극히 한정적인 생산량이 전 세계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70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개 나라에 수출되고 있으며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마세토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와인에 대한 이해가 높은 선별된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네고시앙을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통해서 공급되고 있습니다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현재 첫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빈티지부터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주요 와인 평론가들로부터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90+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중후반의 높은 평가를 받고 있는 인상적인 와인입니다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이탈리아의</a:t>
            </a:r>
            <a:r>
              <a:rPr lang="en-US" altLang="ko-KR" sz="1200" b="1" cap="all" dirty="0"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페트루스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마세토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세컨라벨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76">
            <a:extLst>
              <a:ext uri="{FF2B5EF4-FFF2-40B4-BE49-F238E27FC236}">
                <a16:creationId xmlns:a16="http://schemas.microsoft.com/office/drawing/2014/main" id="{5EB594BF-B138-4BE2-9514-564CF599F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6227" y="5589240"/>
            <a:ext cx="5648816" cy="7560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Wine Advocate 95, Decanter 95, Jeb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Dunneck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94</a:t>
            </a:r>
          </a:p>
        </p:txBody>
      </p:sp>
      <p:pic>
        <p:nvPicPr>
          <p:cNvPr id="10" name="그림 9" descr="텍스트이(가) 표시된 사진&#10;&#10;자동 생성된 설명">
            <a:extLst>
              <a:ext uri="{FF2B5EF4-FFF2-40B4-BE49-F238E27FC236}">
                <a16:creationId xmlns:a16="http://schemas.microsoft.com/office/drawing/2014/main" id="{03803224-9D6F-48DF-BCC4-8F010CB801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896" y="609703"/>
            <a:ext cx="733425" cy="771525"/>
          </a:xfrm>
          <a:prstGeom prst="rect">
            <a:avLst/>
          </a:prstGeom>
        </p:spPr>
      </p:pic>
      <p:pic>
        <p:nvPicPr>
          <p:cNvPr id="11" name="그림 10" descr="텍스트, 알코올, 음료, 병이(가) 표시된 사진&#10;&#10;자동 생성된 설명">
            <a:extLst>
              <a:ext uri="{FF2B5EF4-FFF2-40B4-BE49-F238E27FC236}">
                <a16:creationId xmlns:a16="http://schemas.microsoft.com/office/drawing/2014/main" id="{2A545928-BC12-4FBD-B89B-81756530A0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87110"/>
            <a:ext cx="1212181" cy="46729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1339</TotalTime>
  <Words>167</Words>
  <Application>Microsoft Office PowerPoint</Application>
  <PresentationFormat>화면 슬라이드 쇼(4:3)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116</cp:revision>
  <dcterms:created xsi:type="dcterms:W3CDTF">2020-04-23T09:45:11Z</dcterms:created>
  <dcterms:modified xsi:type="dcterms:W3CDTF">2023-04-05T08:00:19Z</dcterms:modified>
</cp:coreProperties>
</file>