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74" d="100"/>
          <a:sy n="74" d="100"/>
        </p:scale>
        <p:origin x="91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2024-12-31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2024-12-31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3320988"/>
            <a:ext cx="5652628" cy="2340260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블라종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샤도네이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및 등급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캘리포니아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 Lodi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샤도네이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오크 숙성 후 출하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(70%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프렌치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20%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아메리칸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10%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헝가리안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복숭아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사과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버터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오크 힌트의 아로마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오크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트스트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힌트의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미디엄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바디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산미와 어우러진 깔끔한 맛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와인 최대 산지인 이탈리아 장인 정신을 기반으로 한 캘리포니아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로다이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화이트 와인 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836" y="1376772"/>
            <a:ext cx="5700863" cy="2016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이탈리아인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안젤로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마지오는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1906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캘리포니아 품질 좋은 와인 산지인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로다이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(Lodi)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로 이주하여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1928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와이너리를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설립하여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세대를 거치면서 성장하고 진화하는 시장의 요구에 발맞추어 보다 좋은 품질과 스타일리쉬한 와인 생산에 노력을 기울이고 있으며 현대적인 설비 등을 접목하여 환상적인 하모니를 와인으로 표현하고 있습니다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Blazon (</a:t>
            </a:r>
            <a:r>
              <a:rPr lang="ko-KR" altLang="en-US" sz="11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블라종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은 선명하게 새기다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과시하다 등의 의미로 좋은 품질의 와인에 확신이 담겨있는 브랜드 명입니다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 altLang="ko-KR" sz="11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캘리포니아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로다이</a:t>
            </a: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브랜드            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 </a:t>
            </a:r>
            <a:r>
              <a:rPr lang="ko-KR" altLang="en-US" sz="1200" b="1" cap="all" dirty="0" err="1">
                <a:latin typeface="+mj-lt"/>
                <a:ea typeface="+mj-ea"/>
                <a:cs typeface="+mj-cs"/>
              </a:rPr>
              <a:t>블라종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834259"/>
            <a:ext cx="1782263" cy="724988"/>
          </a:xfrm>
          <a:prstGeom prst="rect">
            <a:avLst/>
          </a:prstGeom>
        </p:spPr>
      </p:pic>
      <p:pic>
        <p:nvPicPr>
          <p:cNvPr id="3" name="Picture 4" descr="A bottle of alcohol&#10;&#10;Description automatically generated with low confidence">
            <a:extLst>
              <a:ext uri="{FF2B5EF4-FFF2-40B4-BE49-F238E27FC236}">
                <a16:creationId xmlns:a16="http://schemas.microsoft.com/office/drawing/2014/main" id="{5058B68B-BEDB-D264-2939-3663286FB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8" t="2086" r="29481" b="3366"/>
          <a:stretch/>
        </p:blipFill>
        <p:spPr>
          <a:xfrm>
            <a:off x="737599" y="908120"/>
            <a:ext cx="1800021" cy="5171563"/>
          </a:xfrm>
          <a:prstGeom prst="rect">
            <a:avLst/>
          </a:prstGeom>
        </p:spPr>
      </p:pic>
      <p:sp>
        <p:nvSpPr>
          <p:cNvPr id="4" name="Rectangle 176">
            <a:extLst>
              <a:ext uri="{FF2B5EF4-FFF2-40B4-BE49-F238E27FC236}">
                <a16:creationId xmlns:a16="http://schemas.microsoft.com/office/drawing/2014/main" id="{F26E0D0F-2862-23A7-887A-02A560DB0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5736232"/>
            <a:ext cx="5648816" cy="573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                                                                                                                                               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Wine Enthusiast 92 Best Buy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171</Words>
  <Application>Microsoft Office PowerPoint</Application>
  <PresentationFormat>화면 슬라이드 쇼(4:3)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용재 정</cp:lastModifiedBy>
  <cp:revision>79</cp:revision>
  <dcterms:created xsi:type="dcterms:W3CDTF">2020-04-23T09:45:11Z</dcterms:created>
  <dcterms:modified xsi:type="dcterms:W3CDTF">2024-12-31T08:07:31Z</dcterms:modified>
</cp:coreProperties>
</file>