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5" d="100"/>
          <a:sy n="75" d="100"/>
        </p:scale>
        <p:origin x="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2024-12-31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320988"/>
            <a:ext cx="5652628" cy="2376264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블라종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캘리포니아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 Lodi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쁘띠시라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12%,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진판델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프리미티보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후 출하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(50%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프렌치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50%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아메리칸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자두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붉은 커런트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구운 참나무와 오크 향의 복합적인 아로마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뛰어난 밸런스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산도에 이은 부드러운 맛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와인 최대 산지인 이탈리아 장인 정신을 기반으로 한 캘리포니아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로다이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레드 와인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516" y="1397627"/>
            <a:ext cx="5700863" cy="2016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이탈리아인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안젤로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마지오는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1906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캘리포니아 품질 좋은 와인 산지인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로다이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(Lodi)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 이주하여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1928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설립하여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세대를 거치면서 성장하고 진화하는 시장의 요구에 발맞추어 보다 좋은 품질과 스타일리쉬한 와인 생산에 노력을 기울이고 있으며 현대적인 설비 등을 접목하여 환상적인 하모니를 와인으로 표현하고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Blazon (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블라종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은 선명하게 새기다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과시하다 등의 의미로 좋은 품질의 와인에 확신이 담겨있는 브랜드 명입니다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altLang="ko-KR" sz="11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캘리포니아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로다이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브랜드           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블라종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834259"/>
            <a:ext cx="1782263" cy="724988"/>
          </a:xfrm>
          <a:prstGeom prst="rect">
            <a:avLst/>
          </a:prstGeom>
        </p:spPr>
      </p:pic>
      <p:sp>
        <p:nvSpPr>
          <p:cNvPr id="3" name="Rectangle 176">
            <a:extLst>
              <a:ext uri="{FF2B5EF4-FFF2-40B4-BE49-F238E27FC236}">
                <a16:creationId xmlns:a16="http://schemas.microsoft.com/office/drawing/2014/main" id="{93F531C4-DAEE-8E78-D8A8-476384D7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5736232"/>
            <a:ext cx="5648816" cy="573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                                                                                                                                               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Wine Enthusiast 93 Best Buy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A77514E-79DD-A5D8-764D-1855A1981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6095" r="32417" b="5862"/>
          <a:stretch/>
        </p:blipFill>
        <p:spPr>
          <a:xfrm>
            <a:off x="798802" y="814912"/>
            <a:ext cx="1677615" cy="5197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176</Words>
  <Application>Microsoft Office PowerPoint</Application>
  <PresentationFormat>화면 슬라이드 쇼(4:3)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81</cp:revision>
  <dcterms:created xsi:type="dcterms:W3CDTF">2020-04-23T09:45:11Z</dcterms:created>
  <dcterms:modified xsi:type="dcterms:W3CDTF">2024-12-31T08:07:55Z</dcterms:modified>
</cp:coreProperties>
</file>