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4" d="100"/>
          <a:sy n="74" d="100"/>
        </p:scale>
        <p:origin x="341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2024-03-12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2024-03-12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1840" y="3573016"/>
            <a:ext cx="5652628" cy="2232248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세븐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데들리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진스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2020 (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올드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바인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진판델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캘리포니아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AVA Lodi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진판델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80%,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쁘띠베르도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11%,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쁘띠시라외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베리 류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가죽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오크 및 매운 힌트 아로마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복합적인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건 포도의 풍미에 부드러운 맛과 세련미를 보여주는 질감  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위트 있는 브랜드 스토리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다수의 좋은 평가를 보유한  캘리포니아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로다이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레드 와인 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5837" y="872716"/>
            <a:ext cx="5688632" cy="252028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미국 새크라멘토 남쪽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30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마일에 위치한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로다이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(Lodi)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지역은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80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개가 넘는 생산자들이 위치 하고 있는 주요 산지 중의 하나입니다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높은 품질과 많은 생산량에 비해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나파나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소노마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카운티에 비해서는 덜 알려져 있지만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비옥한 대지와 온화한 기후로 다양한 종류의 와인을 생산하는데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진판델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품종이 대표적입니다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최초 소유주인 마이클 데이비드는 연간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350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만병 이상 판매된 세븐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데들리의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성공으로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TOP 30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으로 자리 매김하게 되고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2019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즈음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대 와인기업인 와인그룹으로 매각됩니다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세븐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데들리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라벨의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모양은 영어 단어 인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Sin (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기독교 상의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가지 죄악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을 의미하며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이를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진판델을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뜻하는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Zin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으로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바꿔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와인을 마시면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가지 죄악이 사라진다는 유머 같은 의미를 담고 있습니다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모든 제품에 메인 또는 서브 품종으로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진판델이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포함됩니다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).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en-US" altLang="ko-KR" sz="1100" b="1" dirty="0"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584" y="6021670"/>
            <a:ext cx="1548173" cy="462232"/>
          </a:xfrm>
          <a:prstGeom prst="rect">
            <a:avLst/>
          </a:prstGeom>
          <a:solidFill>
            <a:srgbClr val="C00000"/>
          </a:solidFill>
          <a:ln w="19050"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ko-KR" sz="12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+mj-ea"/>
                <a:cs typeface="+mj-cs"/>
              </a:rPr>
              <a:t>CALIFORNIA LODI</a:t>
            </a:r>
            <a:r>
              <a:rPr lang="ko-KR" altLang="en-US" sz="12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+mj-ea"/>
                <a:cs typeface="+mj-cs"/>
              </a:rPr>
              <a:t>    </a:t>
            </a:r>
            <a:r>
              <a:rPr lang="en-US" altLang="ko-KR" sz="12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+mj-ea"/>
                <a:cs typeface="+mj-cs"/>
              </a:rPr>
              <a:t>z series</a:t>
            </a:r>
            <a:endParaRPr lang="en-US" altLang="ko-KR" sz="1200" b="1" i="0" cap="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ova" panose="020B0504020202020204" pitchFamily="34" charset="0"/>
              <a:ea typeface="+mj-ea"/>
              <a:cs typeface="+mj-cs"/>
            </a:endParaRPr>
          </a:p>
        </p:txBody>
      </p:sp>
      <p:pic>
        <p:nvPicPr>
          <p:cNvPr id="7" name="그림 6" descr="텍스트, 알코올이(가) 표시된 사진&#10;&#10;자동 생성된 설명">
            <a:extLst>
              <a:ext uri="{FF2B5EF4-FFF2-40B4-BE49-F238E27FC236}">
                <a16:creationId xmlns:a16="http://schemas.microsoft.com/office/drawing/2014/main" id="{D96104BB-EFB3-4346-80B3-C01F3E5406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3670" y="374098"/>
            <a:ext cx="743903" cy="873523"/>
          </a:xfrm>
          <a:prstGeom prst="rect">
            <a:avLst/>
          </a:prstGeom>
        </p:spPr>
      </p:pic>
      <p:pic>
        <p:nvPicPr>
          <p:cNvPr id="3" name="그림 2" descr="텍스트, 알코올, 음료이(가) 표시된 사진&#10;&#10;자동 생성된 설명">
            <a:extLst>
              <a:ext uri="{FF2B5EF4-FFF2-40B4-BE49-F238E27FC236}">
                <a16:creationId xmlns:a16="http://schemas.microsoft.com/office/drawing/2014/main" id="{95E6405F-1B96-4438-AC3D-03A2D040D5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371225"/>
            <a:ext cx="1136036" cy="4578055"/>
          </a:xfrm>
          <a:prstGeom prst="rect">
            <a:avLst/>
          </a:prstGeom>
        </p:spPr>
      </p:pic>
      <p:sp>
        <p:nvSpPr>
          <p:cNvPr id="8" name="Rectangle 176">
            <a:extLst>
              <a:ext uri="{FF2B5EF4-FFF2-40B4-BE49-F238E27FC236}">
                <a16:creationId xmlns:a16="http://schemas.microsoft.com/office/drawing/2014/main" id="{0EE9D2B0-6D4C-4312-AD58-38A3CE9A26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1840" y="5877272"/>
            <a:ext cx="5648816" cy="75608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</a:t>
            </a: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Critics Challenge International Wine Competition Gold, 91                                                        The Tasting Panel 91 (2017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빈티지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), Wine Advocate 90 (2015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빈티지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883</TotalTime>
  <Words>238</Words>
  <Application>Microsoft Office PowerPoint</Application>
  <PresentationFormat>화면 슬라이드 쇼(4:3)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Arial Black</vt:lpstr>
      <vt:lpstr>Arial Nova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정 용재</cp:lastModifiedBy>
  <cp:revision>85</cp:revision>
  <dcterms:created xsi:type="dcterms:W3CDTF">2020-04-23T09:45:11Z</dcterms:created>
  <dcterms:modified xsi:type="dcterms:W3CDTF">2024-03-12T08:16:28Z</dcterms:modified>
</cp:coreProperties>
</file>