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59" d="100"/>
          <a:sy n="59" d="100"/>
        </p:scale>
        <p:origin x="4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2022-04-12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2022-04-12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840" y="3573016"/>
            <a:ext cx="5652628" cy="216024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 Lodi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33%,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쁘띠시라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체리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가죽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훈연 바비큐 힌트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복합적으로 이어지는 블랙베리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 및 매운 힌트 매끄러운 질감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오크숙성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위트 있는 브랜드 스토리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다수의 좋은 평가를 보유한  캘리포니아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872716"/>
            <a:ext cx="5688632" cy="25202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미국 새크라멘토 남쪽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마일에 위치한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(Lodi)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지역은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개가 넘는 생산자들이 위치 하고 있는 주요 산지 중의 하나입니다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높은 품질과 많은 생산량에 비해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소노마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카운티에 비해서는 덜 알려져 있지만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비옥한 대지와 온화한 기후로 다양한 종류의 와인을 생산하는데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품종이 대표적입니다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최초 소유주인 마이클 데이비드는 연간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만병 이상 판매된 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성공으로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 자리 매김하게 되고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즈음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와인기업인 와인그룹으로 매각됩니다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라벨의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모양은 영어 단어 인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 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기독교 상의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가지 죄악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을 의미하며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이를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뜻하는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Zin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 마시면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가지 죄악이 사라진다는 유머 같은 의미를 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모든 제품에 메인 또는 서브 품종으로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포함됩니다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3" y="6021670"/>
            <a:ext cx="1548173" cy="462232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CALIFORNIA LODI</a:t>
            </a:r>
            <a:r>
              <a:rPr lang="ko-KR" altLang="en-US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    </a:t>
            </a:r>
            <a:r>
              <a:rPr lang="en-US" altLang="ko-KR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z series</a:t>
            </a:r>
            <a:endParaRPr lang="en-US" altLang="ko-KR" sz="1200" b="1" i="0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+mj-ea"/>
              <a:cs typeface="+mj-cs"/>
            </a:endParaRPr>
          </a:p>
        </p:txBody>
      </p:sp>
      <p:pic>
        <p:nvPicPr>
          <p:cNvPr id="5" name="그림 4" descr="텍스트, 실내, 음식, 음료이(가) 표시된 사진&#10;&#10;자동 생성된 설명">
            <a:extLst>
              <a:ext uri="{FF2B5EF4-FFF2-40B4-BE49-F238E27FC236}">
                <a16:creationId xmlns:a16="http://schemas.microsoft.com/office/drawing/2014/main" id="{31C75745-3A16-493D-822B-38C025D086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04" y="1362573"/>
            <a:ext cx="1136036" cy="4544145"/>
          </a:xfrm>
          <a:prstGeom prst="rect">
            <a:avLst/>
          </a:prstGeom>
        </p:spPr>
      </p:pic>
      <p:pic>
        <p:nvPicPr>
          <p:cNvPr id="7" name="그림 6" descr="텍스트, 알코올이(가) 표시된 사진&#10;&#10;자동 생성된 설명">
            <a:extLst>
              <a:ext uri="{FF2B5EF4-FFF2-40B4-BE49-F238E27FC236}">
                <a16:creationId xmlns:a16="http://schemas.microsoft.com/office/drawing/2014/main" id="{D96104BB-EFB3-4346-80B3-C01F3E5406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70" y="374098"/>
            <a:ext cx="743903" cy="873523"/>
          </a:xfrm>
          <a:prstGeom prst="rect">
            <a:avLst/>
          </a:prstGeom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0EB436DF-04F6-458F-ADB7-8AA113536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840" y="5805264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Enthusiast 90 (2017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The Tasting Panel 90 (2016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234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Arial Black</vt:lpstr>
      <vt:lpstr>Arial Nova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79</cp:revision>
  <dcterms:created xsi:type="dcterms:W3CDTF">2020-04-23T09:45:11Z</dcterms:created>
  <dcterms:modified xsi:type="dcterms:W3CDTF">2022-04-12T07:17:06Z</dcterms:modified>
</cp:coreProperties>
</file>