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28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2025-01-24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320988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보르데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프리미에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크뤼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바이용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2023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1er Cru 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녹색 힌트의 연한 노란 컬러 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복숭아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멜론의 화려한 과실의 복합적인 아로마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휼륭한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밸런스 부드럽고 섬세한 느낌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평론가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추천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프리미에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크뤼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등급의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304764"/>
            <a:ext cx="5700863" cy="18362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지역 중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탄생의 역사적인 장소이자 와인 생산과 관련된 문화유산의          과거와 현재가 공존하고 있는 말리니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Maligny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지방에 위치하고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도멘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보르데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(Domaine 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Seguinot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 Bordet)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가문에서 운영되고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장인입니다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1590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최초 설립되어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오래 전 해양의 기원과 특징들을 간직하고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떼루아를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잘 반영하여  고품질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와인을 생산하고 있으며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스페셜 비평가인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앨런매도우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(Allen Meadow)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외 유명 평론 매체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이상의 좋은 평가를 받고 있습니다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5958271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샤블리의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와인장인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세귀노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보르데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5" name="그림 4" descr="연체동물이(가) 표시된 사진&#10;&#10;자동 생성된 설명">
            <a:extLst>
              <a:ext uri="{FF2B5EF4-FFF2-40B4-BE49-F238E27FC236}">
                <a16:creationId xmlns:a16="http://schemas.microsoft.com/office/drawing/2014/main" id="{1507A87B-4252-9B61-9AC9-BD26548BC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62" y="654953"/>
            <a:ext cx="2056296" cy="685432"/>
          </a:xfrm>
          <a:prstGeom prst="rect">
            <a:avLst/>
          </a:prstGeom>
        </p:spPr>
      </p:pic>
      <p:sp>
        <p:nvSpPr>
          <p:cNvPr id="6" name="Rectangle 176">
            <a:extLst>
              <a:ext uri="{FF2B5EF4-FFF2-40B4-BE49-F238E27FC236}">
                <a16:creationId xmlns:a16="http://schemas.microsoft.com/office/drawing/2014/main" id="{60F7F0F5-FB22-A092-B53E-37EC8E740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</a:t>
            </a: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Allen Meadow 91, Decanter</a:t>
            </a:r>
            <a:r>
              <a:rPr lang="ko-KR" altLang="en-US" sz="10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92</a:t>
            </a:r>
            <a:endParaRPr lang="en-US" altLang="ko-KR" sz="11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그림 2" descr="텍스트, 음료, 알코올이(가) 표시된 사진&#10;&#10;자동 생성된 설명">
            <a:extLst>
              <a:ext uri="{FF2B5EF4-FFF2-40B4-BE49-F238E27FC236}">
                <a16:creationId xmlns:a16="http://schemas.microsoft.com/office/drawing/2014/main" id="{3B153A4F-9F60-D1C9-BB8A-5F226F2097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46" y="1419972"/>
            <a:ext cx="1381527" cy="45544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</TotalTime>
  <Words>168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99</cp:revision>
  <dcterms:created xsi:type="dcterms:W3CDTF">2020-04-23T09:45:11Z</dcterms:created>
  <dcterms:modified xsi:type="dcterms:W3CDTF">2025-01-24T05:55:57Z</dcterms:modified>
</cp:coreProperties>
</file>