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8" d="100"/>
          <a:sy n="68" d="100"/>
        </p:scale>
        <p:origin x="667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2023-05-15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2023-05-15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3104964"/>
            <a:ext cx="5652628" cy="1980220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샤토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라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크루아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2016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슈페리어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AOP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60%,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까르미네르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쁘띠베르도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말벡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레드 컬러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체리 힌트의 복합적인 과실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부드러운 타닌에 적절한 산도 및 좋은 밸런스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가격 대비 훌륭한 클래식한 느낌의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슈페리어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레드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1617" y="1448780"/>
            <a:ext cx="5700863" cy="158417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이상 국내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스테디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셀러로 자리 잡은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오메독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대표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크뤼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부르주아 등급의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샤또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시삭에서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선보이는 파트너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쉽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와인으로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보르도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슈페리어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지역 소재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샤또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라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크루아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드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로슈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와이너리의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와인으로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1982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이자벨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프랑수아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모랭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 부부에 의해 인수되면서 품질의 개선을 통해 꽃을 피우게 됩니다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높은 수준의 대표적인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보르도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슈페리어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와인의 하나로 점차 인지도를 넓혀가면서 제임스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서클링의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좋은 점수를 획득한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유기농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방식을 적용하고 있는 브랜드 입니다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프랑스 클래식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오메독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와인의 명가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샤또시삭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컬렉션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9" name="Picture 10">
            <a:extLst>
              <a:ext uri="{FF2B5EF4-FFF2-40B4-BE49-F238E27FC236}">
                <a16:creationId xmlns:a16="http://schemas.microsoft.com/office/drawing/2014/main" id="{472DCF6B-5108-4652-8E1F-24440E5B3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357" y="431345"/>
            <a:ext cx="756634" cy="989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76">
            <a:extLst>
              <a:ext uri="{FF2B5EF4-FFF2-40B4-BE49-F238E27FC236}">
                <a16:creationId xmlns:a16="http://schemas.microsoft.com/office/drawing/2014/main" id="{6342445F-B2BA-4499-85D9-4D7E6F006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5909" y="5229201"/>
            <a:ext cx="5652628" cy="1044115"/>
          </a:xfrm>
          <a:prstGeom prst="rect">
            <a:avLst/>
          </a:prstGeom>
          <a:ln w="9525">
            <a:noFill/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수상내역                                                                                                                                </a:t>
            </a:r>
            <a:r>
              <a:rPr lang="en-US" altLang="ko-KR" sz="1000" dirty="0">
                <a:latin typeface="Arial" panose="020B0604020202020204" pitchFamily="34" charset="0"/>
                <a:cs typeface="Arial" panose="020B0604020202020204" pitchFamily="34" charset="0"/>
              </a:rPr>
              <a:t> 90 James Suckling(2015</a:t>
            </a:r>
            <a:r>
              <a:rPr lang="ko-KR" altLang="en-US" sz="1000" dirty="0">
                <a:latin typeface="Arial" panose="020B0604020202020204" pitchFamily="34" charset="0"/>
                <a:cs typeface="Arial" panose="020B0604020202020204" pitchFamily="34" charset="0"/>
              </a:rPr>
              <a:t>빈티지</a:t>
            </a:r>
            <a:r>
              <a:rPr lang="en-US" altLang="ko-KR" sz="1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11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700" y="1268760"/>
            <a:ext cx="1204893" cy="4752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806</TotalTime>
  <Words>164</Words>
  <Application>Microsoft Office PowerPoint</Application>
  <PresentationFormat>화면 슬라이드 쇼(4:3)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87</cp:revision>
  <dcterms:created xsi:type="dcterms:W3CDTF">2020-04-23T09:45:11Z</dcterms:created>
  <dcterms:modified xsi:type="dcterms:W3CDTF">2023-05-15T06:56:03Z</dcterms:modified>
</cp:coreProperties>
</file>