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1" d="100"/>
          <a:sy n="71" d="100"/>
        </p:scale>
        <p:origin x="6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2023-07-26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2023-07-26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587" y="3445762"/>
            <a:ext cx="5652628" cy="2375671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Pater 2015 /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페이터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5,000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한정생산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COLCHAGUA PREMIUM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최소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20-24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프렌치 오크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농축된 짙은 바이올렛 레드                                                                                                                  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검붉은 과실 류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체다 및 초콜릿의 복합적인 아로마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부드러운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탄닌에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파워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풀한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맛과 긴 여운은 주는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단일 품종의 아이콘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종교에서 성자를 의미하는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파더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페이터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(Pater)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부여한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의 최상위 아이콘 와인으로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추구하는 최고 품질의 가장 잘 만들 수 있는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표현입니다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692696"/>
            <a:ext cx="5700863" cy="26993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포도밭에서 생산되는 한잔의 감동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Luis Felipe Edwards 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루이스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펠리페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에드워즈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약칭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LFE)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칠레 고 품질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콜차구아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밸리에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1980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년에 걸쳐 포도밭 매입을 시작으로 세계 최고의 와인을 생산하고자 설비와 혁신에 투자하고 있으며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마울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및 레이다 밸리에 최고의 포도 밭을 확보 칠레 최고의 브랜드 라인업을 갖추게 되었습니다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다수 수상내역 보유와 함께 전 세계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개국 이상으로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만 케이스 이상 수출을 통해 수출 규모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자랑하고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LFE ICON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아이콘 </a:t>
            </a:r>
            <a:r>
              <a:rPr lang="ko-KR" altLang="en-US" sz="1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셀렉션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아이콘은 보유 포도 밭 가운데 대표적인 프리미엄 산지인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콜차구아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해발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900m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에 자리잡고 품종 별로 각 구획이 세분화되어 특별 관리되고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최근 프랑스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그랑크뤼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라뚜르가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선보이고 있는 방식으로 프리미엄을 감안 조기 출시를 피해 상품별로 셀라 보관 후 추가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1-2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또는 최적의 출고시점에 출하합니다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en-US" altLang="ko-KR" sz="10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587" y="5858030"/>
            <a:ext cx="5700863" cy="736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Descorchados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95 pts, Tim Akin MW 94, James Suckling 93 pts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10 Cabernet in Drinks Business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칠레 대자연의 숨결                      </a:t>
            </a:r>
            <a:r>
              <a:rPr lang="en-US" altLang="ko-KR" sz="1200" b="1" i="0" cap="all" dirty="0">
                <a:effectLst/>
                <a:latin typeface="+mj-lt"/>
                <a:ea typeface="+mj-ea"/>
                <a:cs typeface="+mj-cs"/>
              </a:rPr>
              <a:t>CHILE PRESTIGE</a:t>
            </a:r>
          </a:p>
        </p:txBody>
      </p:sp>
      <p:pic>
        <p:nvPicPr>
          <p:cNvPr id="10" name="Picture 165" descr="E:\marketing\에프엘자료\로고\lfe로고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4" y="499745"/>
            <a:ext cx="1516936" cy="7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37AA11E-9C4E-6093-FCBB-6FA9778A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8" y="1377069"/>
            <a:ext cx="1410140" cy="4644601"/>
          </a:xfrm>
          <a:prstGeom prst="rect">
            <a:avLst/>
          </a:prstGeom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9211EDFC-ABA1-0AE2-D231-419010F901B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91" y="5975665"/>
            <a:ext cx="1721523" cy="565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269</Words>
  <Application>Microsoft Office PowerPoint</Application>
  <PresentationFormat>화면 슬라이드 쇼(4:3)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79</cp:revision>
  <dcterms:created xsi:type="dcterms:W3CDTF">2020-04-23T09:45:11Z</dcterms:created>
  <dcterms:modified xsi:type="dcterms:W3CDTF">2023-07-26T07:32:56Z</dcterms:modified>
</cp:coreProperties>
</file>