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90" d="100"/>
          <a:sy n="90" d="100"/>
        </p:scale>
        <p:origin x="14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2023-04-20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2818264"/>
            <a:ext cx="5652628" cy="241093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시에피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Siepi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Tuscany IGT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Sangiovese 50%, Merlot 50%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레드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베리류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과실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담배 등의 복합적인 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풍부한 과실과 탄탄한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그리고 이어지는 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콘크리트 탱크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감베로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이탈리아 와인의 스타일을 바꾼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 와인으로 평가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1198084"/>
            <a:ext cx="5700863" cy="151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떼루아에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대한 지속적인 존경을 기반으로 한 이탈리아 와인의 명가 마제이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(Mazzei)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가문은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클라시코를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중심으로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1436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세대에 이어 와인을 생산하고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설립자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세르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라포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마제이는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끼안티라는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명칭을 처음 공식 문서에 사용하여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아버지라고 알려져 있고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그 외 다른 지역 포도원에서도 와인을 생산하고 있으며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시에피는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멜롯에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대한 연구를 통해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산지오베제와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이상적인 조화를 만들어낸 슈퍼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투스칸입니다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이탈리아 슈퍼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투스칸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72" y="5301208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Parker 95, James Suckling 98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40CF08-BA02-319B-D45B-B020F59A7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6951" r="6688" b="33708"/>
          <a:stretch/>
        </p:blipFill>
        <p:spPr>
          <a:xfrm>
            <a:off x="1261099" y="508631"/>
            <a:ext cx="753019" cy="944193"/>
          </a:xfrm>
          <a:prstGeom prst="rect">
            <a:avLst/>
          </a:prstGeom>
        </p:spPr>
      </p:pic>
      <p:pic>
        <p:nvPicPr>
          <p:cNvPr id="5" name="그림 4" descr="텍스트, 음료, 알코올이(가) 표시된 사진&#10;&#10;자동 생성된 설명">
            <a:extLst>
              <a:ext uri="{FF2B5EF4-FFF2-40B4-BE49-F238E27FC236}">
                <a16:creationId xmlns:a16="http://schemas.microsoft.com/office/drawing/2014/main" id="{53178D59-C627-7EF8-B816-EF0422A9D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6" y="1481689"/>
            <a:ext cx="1207763" cy="4539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156</Words>
  <Application>Microsoft Office PowerPoint</Application>
  <PresentationFormat>화면 슬라이드 쇼(4:3)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120</cp:revision>
  <dcterms:created xsi:type="dcterms:W3CDTF">2020-04-23T09:45:11Z</dcterms:created>
  <dcterms:modified xsi:type="dcterms:W3CDTF">2023-04-20T05:24:06Z</dcterms:modified>
</cp:coreProperties>
</file>