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70" d="100"/>
          <a:sy n="70" d="100"/>
        </p:scale>
        <p:origin x="394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2023-04-20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2023-04-20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60" y="2818264"/>
            <a:ext cx="5652628" cy="241093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오르마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 (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Orma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Tuscany IGT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Merlot 50%, Cabernet Sauvignon 30%, Petit Verdot 20%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바이올렛 힌트의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블랙커런트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커피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트러플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등 복합적인 아로마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생동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감있는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좋은 밸런스 이어지는 긴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프렌치 오크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블렌딩과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비평가 고득점의 매력적인 이탈리아 슈퍼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토스칸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625" y="1376772"/>
            <a:ext cx="5700863" cy="13334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1935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설립된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모레티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쿠세리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가문이 운영하는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세떼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폰티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(Tenuta 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Sette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Ponti)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는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번의 수확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출시 후 거쳐 주요 와인 부분 상위권에 오른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토스카나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와인의 강자입니다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멜롯과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쇼비뇽의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엄청난 잠재력을 보여준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오레노의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성공을 바탕으로 해안 쪽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볼게리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지역에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사시까이야와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오르넬라이아가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인접해 있는 또 다른 명작 오르마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Orma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를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선보이게 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이탈리아 슈퍼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투스칸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5672" y="5301208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Robert Parker 94, Decanter 96, James Suckling 97</a:t>
            </a:r>
          </a:p>
        </p:txBody>
      </p:sp>
      <p:pic>
        <p:nvPicPr>
          <p:cNvPr id="4" name="그림 3" descr="텍스트, 음식, 알코올, 음료이(가) 표시된 사진&#10;&#10;자동 생성된 설명">
            <a:extLst>
              <a:ext uri="{FF2B5EF4-FFF2-40B4-BE49-F238E27FC236}">
                <a16:creationId xmlns:a16="http://schemas.microsoft.com/office/drawing/2014/main" id="{3BEDAA99-B43B-FEE8-C095-9DA56CD17A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9" t="6659" r="12384" b="7702"/>
          <a:stretch/>
        </p:blipFill>
        <p:spPr>
          <a:xfrm>
            <a:off x="794502" y="1457856"/>
            <a:ext cx="1686209" cy="470192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BA346AE-C795-D60A-83F4-223F7D414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19055"/>
            <a:ext cx="900100" cy="423047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1895</TotalTime>
  <Words>163</Words>
  <Application>Microsoft Office PowerPoint</Application>
  <PresentationFormat>화면 슬라이드 쇼(4:3)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134</cp:revision>
  <dcterms:created xsi:type="dcterms:W3CDTF">2020-04-23T09:45:11Z</dcterms:created>
  <dcterms:modified xsi:type="dcterms:W3CDTF">2023-04-20T06:29:52Z</dcterms:modified>
</cp:coreProperties>
</file>