
<file path=[Content_Types].xml><?xml version="1.0" encoding="utf-8"?>
<Types xmlns="http://schemas.openxmlformats.org/package/2006/content-types">
  <Default Extension="emf" ContentType="image/x-emf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>
        <p:scale>
          <a:sx n="90" d="100"/>
          <a:sy n="90" d="100"/>
        </p:scale>
        <p:origin x="-1349" y="-389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2023-03-06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2023-03-06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7864" y="2924944"/>
            <a:ext cx="5652628" cy="2664296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로카스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데 세냐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2020 (SENA)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ACONCAGUA VALLEY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Malbec 38%, Syrah 25%, Cabernet Sauvignon 15%                                                      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              Grenache 14%, Petit Verdot 8%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보랏빛 레드 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초콜릿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시가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트러플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민트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올리브 아로마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신선하고 풍부한 과즙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세련되고 섬세한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탄닌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긴 여운을 느낄 수 있는 매력적인 레드 프리미엄 와인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22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개월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프렌치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오크 숙성 후 출하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평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최고의 생산자들이 만든 칠레 프리미엄 또 하나의 걸작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err="1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세냐의</a:t>
            </a:r>
            <a:r>
              <a:rPr lang="ko-KR" altLang="en-US" sz="1000" b="1" dirty="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첫 출시 세컨드 라벨</a:t>
            </a:r>
            <a:endParaRPr lang="en-US" altLang="ko-KR" sz="1000" b="1" dirty="0">
              <a:solidFill>
                <a:srgbClr val="FF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4" name="Rectangle 176">
            <a:extLst>
              <a:ext uri="{FF2B5EF4-FFF2-40B4-BE49-F238E27FC236}">
                <a16:creationId xmlns:a16="http://schemas.microsoft.com/office/drawing/2014/main" id="{89372049-4609-4D9C-B764-4FFAF17D7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7621" y="1372870"/>
            <a:ext cx="5700863" cy="143171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latinLnBrk="0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>
              <a:buNone/>
            </a:pPr>
            <a:r>
              <a:rPr lang="en-US" altLang="ko-KR" sz="1000" b="1" dirty="0">
                <a:latin typeface="+mn-ea"/>
                <a:ea typeface="+mn-ea"/>
              </a:rPr>
              <a:t>1995</a:t>
            </a:r>
            <a:r>
              <a:rPr lang="ko-KR" altLang="en-US" sz="1000" b="1" dirty="0">
                <a:latin typeface="+mn-ea"/>
                <a:ea typeface="+mn-ea"/>
              </a:rPr>
              <a:t>년 칠레의 잠재력을 최대한 발휘할 수 있는 </a:t>
            </a:r>
            <a:r>
              <a:rPr lang="ko-KR" altLang="en-US" sz="1000" b="1" dirty="0" err="1">
                <a:latin typeface="+mn-ea"/>
                <a:ea typeface="+mn-ea"/>
              </a:rPr>
              <a:t>보르도</a:t>
            </a:r>
            <a:r>
              <a:rPr lang="ko-KR" altLang="en-US" sz="1000" b="1" dirty="0">
                <a:latin typeface="+mn-ea"/>
                <a:ea typeface="+mn-ea"/>
              </a:rPr>
              <a:t> 스타일 와인을 모델로 설정하고</a:t>
            </a:r>
            <a:endParaRPr lang="en-US" altLang="ko-KR" sz="1000" b="1" dirty="0">
              <a:latin typeface="+mn-ea"/>
              <a:ea typeface="+mn-ea"/>
            </a:endParaRPr>
          </a:p>
          <a:p>
            <a:pPr>
              <a:buNone/>
            </a:pPr>
            <a:r>
              <a:rPr lang="ko-KR" altLang="en-US" sz="1000" b="1" dirty="0" err="1">
                <a:latin typeface="+mn-ea"/>
                <a:ea typeface="+mn-ea"/>
              </a:rPr>
              <a:t>아콩가구아</a:t>
            </a:r>
            <a:r>
              <a:rPr lang="ko-KR" altLang="en-US" sz="1000" b="1" dirty="0">
                <a:latin typeface="+mn-ea"/>
                <a:ea typeface="+mn-ea"/>
              </a:rPr>
              <a:t> 밸리의 자연과 조화를 반영하면서 칠레와 미국 와인의 대표적인 </a:t>
            </a:r>
            <a:r>
              <a:rPr lang="ko-KR" altLang="en-US" sz="1000" b="1" dirty="0" err="1">
                <a:latin typeface="+mn-ea"/>
                <a:ea typeface="+mn-ea"/>
              </a:rPr>
              <a:t>와이너리이자</a:t>
            </a:r>
            <a:r>
              <a:rPr lang="ko-KR" altLang="en-US" sz="1000" b="1" dirty="0">
                <a:latin typeface="+mn-ea"/>
                <a:ea typeface="+mn-ea"/>
              </a:rPr>
              <a:t> </a:t>
            </a:r>
            <a:endParaRPr lang="en-US" altLang="ko-KR" sz="1000" b="1" dirty="0">
              <a:latin typeface="+mn-ea"/>
              <a:ea typeface="+mn-ea"/>
            </a:endParaRPr>
          </a:p>
          <a:p>
            <a:pPr>
              <a:buNone/>
            </a:pPr>
            <a:r>
              <a:rPr lang="ko-KR" altLang="en-US" sz="1000" b="1" dirty="0">
                <a:latin typeface="+mn-ea"/>
                <a:ea typeface="+mn-ea"/>
              </a:rPr>
              <a:t>명가 </a:t>
            </a:r>
            <a:r>
              <a:rPr lang="ko-KR" altLang="en-US" sz="1000" b="1" dirty="0" err="1">
                <a:latin typeface="+mn-ea"/>
                <a:ea typeface="+mn-ea"/>
              </a:rPr>
              <a:t>에두아르드</a:t>
            </a:r>
            <a:r>
              <a:rPr lang="ko-KR" altLang="en-US" sz="1000" b="1" dirty="0">
                <a:latin typeface="+mn-ea"/>
                <a:ea typeface="+mn-ea"/>
              </a:rPr>
              <a:t> </a:t>
            </a:r>
            <a:r>
              <a:rPr lang="ko-KR" altLang="en-US" sz="1000" b="1" dirty="0" err="1">
                <a:latin typeface="+mn-ea"/>
                <a:ea typeface="+mn-ea"/>
              </a:rPr>
              <a:t>채드윅과</a:t>
            </a:r>
            <a:r>
              <a:rPr lang="ko-KR" altLang="en-US" sz="1000" b="1" dirty="0">
                <a:latin typeface="+mn-ea"/>
                <a:ea typeface="+mn-ea"/>
              </a:rPr>
              <a:t> 로버트 </a:t>
            </a:r>
            <a:r>
              <a:rPr lang="ko-KR" altLang="en-US" sz="1000" b="1" dirty="0" err="1">
                <a:latin typeface="+mn-ea"/>
                <a:ea typeface="+mn-ea"/>
              </a:rPr>
              <a:t>몬다비의</a:t>
            </a:r>
            <a:r>
              <a:rPr lang="ko-KR" altLang="en-US" sz="1000" b="1" dirty="0">
                <a:latin typeface="+mn-ea"/>
                <a:ea typeface="+mn-ea"/>
              </a:rPr>
              <a:t> 합작 투자로 탄생하였습니다</a:t>
            </a:r>
            <a:r>
              <a:rPr lang="en-US" altLang="ko-KR" sz="1000" b="1" dirty="0">
                <a:latin typeface="+mn-ea"/>
                <a:ea typeface="+mn-ea"/>
              </a:rPr>
              <a:t>. </a:t>
            </a:r>
          </a:p>
          <a:p>
            <a:pPr>
              <a:buNone/>
            </a:pPr>
            <a:r>
              <a:rPr lang="ko-KR" altLang="en-US" sz="1000" b="1" dirty="0">
                <a:latin typeface="+mn-ea"/>
                <a:ea typeface="+mn-ea"/>
              </a:rPr>
              <a:t>각기 다른 철학에 따른 프리미엄 스타일을 자랑하며 최근 </a:t>
            </a:r>
            <a:r>
              <a:rPr lang="en-US" altLang="ko-KR" sz="1000" b="1" dirty="0">
                <a:latin typeface="+mn-ea"/>
                <a:ea typeface="+mn-ea"/>
              </a:rPr>
              <a:t>100</a:t>
            </a:r>
            <a:r>
              <a:rPr lang="ko-KR" altLang="en-US" sz="1000" b="1" dirty="0">
                <a:latin typeface="+mn-ea"/>
                <a:ea typeface="+mn-ea"/>
              </a:rPr>
              <a:t>점에 가까운 높은 평점들을 </a:t>
            </a:r>
            <a:endParaRPr lang="en-US" altLang="ko-KR" sz="1000" b="1" dirty="0">
              <a:latin typeface="+mn-ea"/>
              <a:ea typeface="+mn-ea"/>
            </a:endParaRPr>
          </a:p>
          <a:p>
            <a:pPr>
              <a:buNone/>
            </a:pPr>
            <a:r>
              <a:rPr lang="ko-KR" altLang="en-US" sz="1000" b="1" dirty="0">
                <a:latin typeface="+mn-ea"/>
                <a:ea typeface="+mn-ea"/>
              </a:rPr>
              <a:t>수집하고 있습니다</a:t>
            </a:r>
            <a:r>
              <a:rPr lang="en-US" altLang="ko-KR" sz="1000" b="1" dirty="0">
                <a:latin typeface="+mn-ea"/>
                <a:ea typeface="+mn-ea"/>
              </a:rPr>
              <a:t>. </a:t>
            </a:r>
            <a:endParaRPr lang="ko-KR" altLang="en-US" sz="1000" b="1" dirty="0">
              <a:latin typeface="+mn-ea"/>
              <a:ea typeface="+mn-ea"/>
              <a:cs typeface="Arial" panose="020B0604020202020204" pitchFamily="34" charset="0"/>
            </a:endParaRP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63" y="6021670"/>
            <a:ext cx="2664294" cy="573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cap="all" dirty="0">
                <a:latin typeface="+mj-lt"/>
                <a:ea typeface="+mj-ea"/>
                <a:cs typeface="+mj-cs"/>
              </a:rPr>
              <a:t>칠레 프리미엄 선두주자  </a:t>
            </a:r>
            <a:endParaRPr lang="en-US" altLang="ko-KR" sz="1200" b="1" cap="all" dirty="0">
              <a:latin typeface="+mj-lt"/>
              <a:ea typeface="+mj-ea"/>
              <a:cs typeface="+mj-cs"/>
            </a:endParaRPr>
          </a:p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i="0" cap="all" dirty="0">
                <a:effectLst/>
                <a:latin typeface="+mj-lt"/>
                <a:ea typeface="+mj-ea"/>
                <a:cs typeface="+mj-cs"/>
              </a:rPr>
              <a:t>세냐</a:t>
            </a:r>
            <a:endParaRPr lang="en-US" altLang="ko-KR" sz="1200" b="1" i="0" cap="all" dirty="0">
              <a:effectLst/>
              <a:latin typeface="+mj-lt"/>
              <a:ea typeface="+mj-ea"/>
              <a:cs typeface="+mj-cs"/>
            </a:endParaRPr>
          </a:p>
        </p:txBody>
      </p:sp>
      <p:sp>
        <p:nvSpPr>
          <p:cNvPr id="16" name="Rectangle 176">
            <a:extLst>
              <a:ext uri="{FF2B5EF4-FFF2-40B4-BE49-F238E27FC236}">
                <a16:creationId xmlns:a16="http://schemas.microsoft.com/office/drawing/2014/main" id="{5EB594BF-B138-4BE2-9514-564CF599FC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1676" y="5727223"/>
            <a:ext cx="5648816" cy="75608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Awards</a:t>
            </a:r>
          </a:p>
          <a:p>
            <a:pPr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James Suckling 96, Wine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Advocate 93, Vinous 93</a:t>
            </a: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3010" y="625331"/>
            <a:ext cx="709194" cy="709194"/>
          </a:xfrm>
          <a:prstGeom prst="rect">
            <a:avLst/>
          </a:prstGeom>
        </p:spPr>
      </p:pic>
      <p:pic>
        <p:nvPicPr>
          <p:cNvPr id="2" name="그림 1" descr="음료, 알코올, 음식이(가) 표시된 사진&#10;&#10;자동 생성된 설명">
            <a:extLst>
              <a:ext uri="{FF2B5EF4-FFF2-40B4-BE49-F238E27FC236}">
                <a16:creationId xmlns:a16="http://schemas.microsoft.com/office/drawing/2014/main" id="{4A285717-0512-4B97-5D1D-398B0FE6172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710" r="20661"/>
          <a:stretch/>
        </p:blipFill>
        <p:spPr>
          <a:xfrm>
            <a:off x="973644" y="1441344"/>
            <a:ext cx="1327926" cy="447350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1354</TotalTime>
  <Words>171</Words>
  <Application>Microsoft Office PowerPoint</Application>
  <PresentationFormat>화면 슬라이드 쇼(4:3)</PresentationFormat>
  <Paragraphs>23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정 용재</cp:lastModifiedBy>
  <cp:revision>118</cp:revision>
  <dcterms:created xsi:type="dcterms:W3CDTF">2020-04-23T09:45:11Z</dcterms:created>
  <dcterms:modified xsi:type="dcterms:W3CDTF">2023-03-06T08:02:28Z</dcterms:modified>
</cp:coreProperties>
</file>