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4" d="100"/>
          <a:sy n="74" d="100"/>
        </p:scale>
        <p:origin x="45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2024-03-05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2024-03-05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파이어브랜드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캘리포니아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가벼운 담배 향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 힌트의 인상적인 체리의 복합적인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과실 향을 머금은 부드러운 타닌의 풀 바디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전통적인 아메리칸 클래식 스타일을 간직한 매력적인 캘리포니아 레드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D0D664B-2415-5F58-F505-F66B4C302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2" y="6093296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훌륭한 캘리포니아를 경험하는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최고의 순간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파이어 브랜드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 descr="이미지">
            <a:extLst>
              <a:ext uri="{FF2B5EF4-FFF2-40B4-BE49-F238E27FC236}">
                <a16:creationId xmlns:a16="http://schemas.microsoft.com/office/drawing/2014/main" id="{F7A0C43F-6029-75D0-DAF1-40804F3116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74" t="20074" r="6295" b="20863"/>
          <a:stretch/>
        </p:blipFill>
        <p:spPr bwMode="auto">
          <a:xfrm>
            <a:off x="0" y="8620"/>
            <a:ext cx="148528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그림 6" descr="음료, 음식, 병, 알코올이(가) 표시된 사진&#10;&#10;자동 생성된 설명">
            <a:extLst>
              <a:ext uri="{FF2B5EF4-FFF2-40B4-BE49-F238E27FC236}">
                <a16:creationId xmlns:a16="http://schemas.microsoft.com/office/drawing/2014/main" id="{8AEABEB5-FFE1-52CE-FB68-516CDA064A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39" y="1008065"/>
            <a:ext cx="1433539" cy="4943241"/>
          </a:xfrm>
          <a:prstGeom prst="rect">
            <a:avLst/>
          </a:prstGeom>
        </p:spPr>
      </p:pic>
      <p:sp>
        <p:nvSpPr>
          <p:cNvPr id="8" name="Rectangle 176">
            <a:extLst>
              <a:ext uri="{FF2B5EF4-FFF2-40B4-BE49-F238E27FC236}">
                <a16:creationId xmlns:a16="http://schemas.microsoft.com/office/drawing/2014/main" id="{66A16A8B-5642-D533-E69F-7FC677F81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2004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설립된 캘리포니아 소재 중견 와인 전문 기업인 오닐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                   폴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홉스와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와인그룹에서 경력을 쌓은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와인메이커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Steven </a:t>
            </a:r>
            <a:r>
              <a:rPr lang="en-US" altLang="ko-KR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Decosta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스티븐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데코스타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스카우트 하였고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현재 진취적인 젊은 와인메이커들로 구성된 팀을 이끌며 최고의 개성과 스타일을 와인으로 표현하고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“Seek those who fan your flame”                                                                                               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불꽃같은 열정을 일으켜줄 파이어 브랜드와 만남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                                                                   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뛰어난 품질의 캘리포니아를 경험할 수 있는 최고의 순간을 경험하게 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                 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</TotalTime>
  <Words>144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82</cp:revision>
  <dcterms:created xsi:type="dcterms:W3CDTF">2020-04-23T09:45:11Z</dcterms:created>
  <dcterms:modified xsi:type="dcterms:W3CDTF">2024-03-05T07:43:30Z</dcterms:modified>
</cp:coreProperties>
</file>