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2024-12-06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28999"/>
            <a:ext cx="5652628" cy="255309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그리포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콰르타로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2023 (Enrico Serafino Grifo del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Quartaro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Gavi)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코르테제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녹색 힌트의 매력적인 노란 컬러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야생화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아몬드 및  사과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자두 등 복합적인 과실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신선하고 드라이하면서도 균형 잡힌 산도에 이은 좋은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바디감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피니쉬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오래전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지역 포도밭 소유주 였던 제노바 영주가 사용한 고대 동전 명칭에서 유래한 이름을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포도밭 명칭으로 사용하는 이탈리아 최고등급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DOCG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의 유명 평론가 높은 평점에 이은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RP90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Best Value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선정된 반드시 마셔 봐야 할 화이트 와인으로 매년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90+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점수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획득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5009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가비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(Gavi) – Gavi di Gavi, 11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DOCG  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이탈리아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 토착 품종인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코르테제로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만드는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화이트 와인으로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 생산지역만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해당되는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DOCG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산지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가비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가비라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지칭할 수 있는 제품입니다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6054105"/>
            <a:ext cx="5700863" cy="68726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James Suckling 91 pts, Wine Enthusiast 91 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알코올, 음료, 유리병, 포도주이(가) 표시된 사진&#10;&#10;자동 생성된 설명">
            <a:extLst>
              <a:ext uri="{FF2B5EF4-FFF2-40B4-BE49-F238E27FC236}">
                <a16:creationId xmlns:a16="http://schemas.microsoft.com/office/drawing/2014/main" id="{3EC59517-5A87-3591-51FF-F5550769161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13" y="1460956"/>
            <a:ext cx="1301392" cy="45931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239</Words>
  <Application>Microsoft Office PowerPoint</Application>
  <PresentationFormat>화면 슬라이드 쇼(4:3)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67</cp:revision>
  <dcterms:created xsi:type="dcterms:W3CDTF">2020-04-23T09:45:11Z</dcterms:created>
  <dcterms:modified xsi:type="dcterms:W3CDTF">2024-12-06T02:52:48Z</dcterms:modified>
</cp:coreProperties>
</file>