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19" autoAdjust="0"/>
    <p:restoredTop sz="94660" autoAdjust="0"/>
  </p:normalViewPr>
  <p:slideViewPr>
    <p:cSldViewPr>
      <p:cViewPr varScale="1">
        <p:scale>
          <a:sx n="71" d="100"/>
          <a:sy n="71" d="100"/>
        </p:scale>
        <p:origin x="4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2024-05-29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04" y="3429000"/>
            <a:ext cx="5652628" cy="2327637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LFE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피노누아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CENTRAL VALLEY VARIETALS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피노누아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90%,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쌩소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5%,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말벡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선명한 붉은 레드 컬러                                                                                                                                  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체리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라스베리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스트로베리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허브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바닐라에 매운 힌트의 복합적인 아로마                                                                                                                        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기분 좋은 산미에 좋은 밸런스와 바디 감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섬세한 스타일의 과실 느낌                                            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                                                                                 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Bottle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및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Buy The Glass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최적인 평가를 얻어 호텔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레스토랑에서 하우스 와인으로 선정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/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운영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1" y="1029355"/>
            <a:ext cx="5700863" cy="2376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최고의 포도밭에서 생산되는 한잔의 감동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Luis Felipe Edwards (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루이스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펠리페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에드워즈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약칭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LFE)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칠레 고 품질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콜차구아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밸리에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1976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1980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년에 걸쳐 포도밭 매입을 시작으로 세계 최고의 와인을 생산하고자 설비와 혁신에 투자하고 있으며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마울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및 레이다 밸리에 최고의 포도 밭을 확보 칠레 최고의 브랜드 라인업을 갖추게 되었습니다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다수 수상내역 보유와 함께 전 세계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개국 이상으로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만 케이스 이상 수출을 통해 수출 규모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3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를 자랑하고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LFE CLASSIC VARIETALS / </a:t>
            </a:r>
            <a:r>
              <a:rPr lang="ko-KR" altLang="en-US" sz="10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바리에탈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LFE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바리에탈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와인들은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개월 오크 숙성을 통한 클래식한 스타일과 포도 본연의 개별 캐릭터를 살리는 현대적인 트렌드의 조화를 통해 최고의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가성비를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보여주고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endParaRPr lang="en-US" altLang="ko-KR" sz="10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9852" y="5877272"/>
            <a:ext cx="5700863" cy="8640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Alistair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Coopoer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MW 90, 2018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Mejor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Vina / </a:t>
            </a:r>
            <a:r>
              <a:rPr lang="en-US" altLang="ko-KR" sz="1000" b="1" dirty="0" err="1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Catador</a:t>
            </a:r>
            <a:r>
              <a:rPr lang="en-US" altLang="ko-KR" sz="1000" b="1" dirty="0">
                <a:latin typeface="Arial" panose="020B0604020202020204" pitchFamily="34" charset="0"/>
                <a:ea typeface="HY강B" panose="02030600000101010101" pitchFamily="18" charset="-127"/>
                <a:cs typeface="Arial" panose="020B0604020202020204" pitchFamily="34" charset="0"/>
              </a:rPr>
              <a:t> Wine Awards                                                                                                 2017 Best of Nation Chile category / San Francisco international Wine competition                                                                                        2016 New World producer of the year / Sommelier Wine Awards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칠레 대자연의 숨결                      </a:t>
            </a:r>
            <a:r>
              <a:rPr lang="en-US" altLang="ko-KR" sz="1200" b="1" i="0" cap="all" dirty="0">
                <a:effectLst/>
                <a:latin typeface="+mj-lt"/>
                <a:ea typeface="+mj-ea"/>
                <a:cs typeface="+mj-cs"/>
              </a:rPr>
              <a:t>CHILE PRESTIGE</a:t>
            </a:r>
          </a:p>
        </p:txBody>
      </p:sp>
      <p:pic>
        <p:nvPicPr>
          <p:cNvPr id="10" name="Picture 165" descr="E:\marketing\에프엘자료\로고\lfe로고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4" y="499745"/>
            <a:ext cx="1516936" cy="74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31" y="27764"/>
            <a:ext cx="21701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음료, 알코올, 음식, 병이(가) 표시된 사진&#10;&#10;자동 생성된 설명">
            <a:extLst>
              <a:ext uri="{FF2B5EF4-FFF2-40B4-BE49-F238E27FC236}">
                <a16:creationId xmlns:a16="http://schemas.microsoft.com/office/drawing/2014/main" id="{68F28602-1261-0018-0F70-839B36EDB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1" y="1245686"/>
            <a:ext cx="1379638" cy="48415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246</Words>
  <Application>Microsoft Office PowerPoint</Application>
  <PresentationFormat>화면 슬라이드 쇼(4:3)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86</cp:revision>
  <dcterms:created xsi:type="dcterms:W3CDTF">2020-04-23T09:45:11Z</dcterms:created>
  <dcterms:modified xsi:type="dcterms:W3CDTF">2024-05-29T02:16:03Z</dcterms:modified>
</cp:coreProperties>
</file>