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4" d="100"/>
          <a:sy n="74" d="100"/>
        </p:scale>
        <p:origin x="4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2024-05-24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3465004"/>
            <a:ext cx="5652628" cy="2147617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 Sauvignon Blanc Gran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Leyda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Gran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Reserva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은은한 녹색 힌트의 노란 빛깔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 커런트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오렌지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레몬 등의 복합적인 열대 과실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아로마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좋은 밸런스의 세련된 스타일 프리미엄 화이트 와인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가성비 프리미엄 화이트 와인으로 탁월한 선택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029355"/>
            <a:ext cx="5700863" cy="2376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포도밭에서 생산되는 한잔의 감동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Luis Felipe Edwards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루이스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펠리페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에드워즈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칠레 고 품질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밸리에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1980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년에 걸쳐 포도밭 매입을 시작으로 세계 최고의 와인을 생산하고자 설비와 혁신에 투자하고 있으며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및 레이다 밸리에 최고의 포도 밭을 확보 칠레 최고의 브랜드 라인업을 갖추게 되었습니다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다수 수상내역 보유와 함께 전 세계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개국 이상으로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케이스 이상 수출을 통해 수출 규모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자랑하고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LFE Gran Reserve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그란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리저브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그란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리저브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와인들은 좋은 품질의 포도들만 선별하여 각 품종의 캐릭터들을 잘 구현하고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레드는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12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개월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화이트는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개월 이하 오크 숙성을 거치는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셀렉션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en-US" altLang="ko-KR" sz="10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5697253"/>
            <a:ext cx="5700863" cy="8975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      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Alistair Cooper MW 93, Mundus Vini Gold                                                                                                                         2019 Sommelier Wine Awards Gold, 2018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Mejor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Vina /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Catador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Wine Awards                                                                                      2017 Best of Nation, Chile category / San Francisco international Wine competition             2016 New World producer of the year / Sommelier Wine Awards</a:t>
            </a:r>
          </a:p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칠레 대자연의 숨결                      </a:t>
            </a:r>
            <a:r>
              <a:rPr lang="en-US" altLang="ko-KR" sz="1200" b="1" i="0" cap="all" dirty="0">
                <a:effectLst/>
                <a:latin typeface="+mj-lt"/>
                <a:ea typeface="+mj-ea"/>
                <a:cs typeface="+mj-cs"/>
              </a:rPr>
              <a:t>CHILE PRESTIGE</a:t>
            </a:r>
          </a:p>
        </p:txBody>
      </p:sp>
      <p:pic>
        <p:nvPicPr>
          <p:cNvPr id="10" name="Picture 165" descr="E:\marketing\에프엘자료\로고\lfe로고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" y="499745"/>
            <a:ext cx="1516936" cy="7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1" y="27764"/>
            <a:ext cx="21701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 descr="알코올, 음료, 병, 유리병이(가) 표시된 사진&#10;&#10;자동 생성된 설명">
            <a:extLst>
              <a:ext uri="{FF2B5EF4-FFF2-40B4-BE49-F238E27FC236}">
                <a16:creationId xmlns:a16="http://schemas.microsoft.com/office/drawing/2014/main" id="{77B577EF-BAF6-BAB0-86DE-4A731EA3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2" y="1302224"/>
            <a:ext cx="1493116" cy="4719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250</Words>
  <Application>Microsoft Office PowerPoint</Application>
  <PresentationFormat>화면 슬라이드 쇼(4:3)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79</cp:revision>
  <dcterms:created xsi:type="dcterms:W3CDTF">2020-04-23T09:45:11Z</dcterms:created>
  <dcterms:modified xsi:type="dcterms:W3CDTF">2024-05-24T08:39:08Z</dcterms:modified>
</cp:coreProperties>
</file>