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32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2024-12-12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681028"/>
            <a:ext cx="5652628" cy="219624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엔리코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세라피노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토바사코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네비올로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달바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 (Enrico Serafino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Tovasacco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Nebbiolo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d’Alba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DOC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네비올로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 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배럴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밝은 루비 레드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커피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향신료 힌트의 복합적인 붉은 과실 및 꽃 아로마                                                                                 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밸런스에 섬세한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세련된 맛과 향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네비올로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달바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주요지역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랑게와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로에로의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오래전 고대의 명칭이었던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토바사코를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제품 이름에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사용하고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6"/>
            <a:ext cx="5700863" cy="266391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1878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지방의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Canale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에 설립되어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캄파리그룹을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거쳐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크루즈 패밀리에 의해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인수 운영 중에 있으며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보유 포도밭이 위치하고 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랑게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몬페라토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포도원은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유네스코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유산으로 지정되었다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전통적 방식을 기반으로 크루즈 패밀리에 의해 많은 투자를 통해 점차적으로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성장과 동시에 와인 양조에  지속적인 노력을 기울이면서 좋은 평가를 얻고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네비올로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포도 품종은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북부 이탈리아의 대표적인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바롤로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바르바레스코의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포도로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안개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몽롱한 상태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를 의미하며 은은한 매력을 의미하며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네비올로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와인은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전체 생산량의 약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3%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차지하는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장기 숙성형 제품이다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6021670"/>
            <a:ext cx="5700863" cy="71969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James Suckling 90pts (2021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빈티지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140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년 역사를 간직한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피에몬테의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유산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엔리코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세라피노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1" name="x_Immagine 1" descr="unnamed-2">
            <a:extLst>
              <a:ext uri="{FF2B5EF4-FFF2-40B4-BE49-F238E27FC236}">
                <a16:creationId xmlns:a16="http://schemas.microsoft.com/office/drawing/2014/main" id="{66EB7570-BF92-4C19-B5D4-336DD00DF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534" y="458321"/>
            <a:ext cx="4381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x_Immagine 3">
            <a:extLst>
              <a:ext uri="{FF2B5EF4-FFF2-40B4-BE49-F238E27FC236}">
                <a16:creationId xmlns:a16="http://schemas.microsoft.com/office/drawing/2014/main" id="{AE9F6CDE-7F64-4A97-9E85-A064D7E0E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59" y="991063"/>
            <a:ext cx="22479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그림 18">
            <a:extLst>
              <a:ext uri="{FF2B5EF4-FFF2-40B4-BE49-F238E27FC236}">
                <a16:creationId xmlns:a16="http://schemas.microsoft.com/office/drawing/2014/main" id="{A7575B90-BC36-4C7D-BAE8-09EDC0018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00" y="2384884"/>
            <a:ext cx="1332148" cy="73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그림 3" descr="음료, 유리병, 음식, 알코올이(가) 표시된 사진&#10;&#10;자동 생성된 설명">
            <a:extLst>
              <a:ext uri="{FF2B5EF4-FFF2-40B4-BE49-F238E27FC236}">
                <a16:creationId xmlns:a16="http://schemas.microsoft.com/office/drawing/2014/main" id="{2F26B7E9-662A-5808-45F2-0BE0DE17BF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63" y="1484784"/>
            <a:ext cx="1759648" cy="45410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</TotalTime>
  <Words>205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65</cp:revision>
  <dcterms:created xsi:type="dcterms:W3CDTF">2020-04-23T09:45:11Z</dcterms:created>
  <dcterms:modified xsi:type="dcterms:W3CDTF">2024-12-12T08:15:00Z</dcterms:modified>
</cp:coreProperties>
</file>