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422" y="-7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2025-07-02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084024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특징을 발 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981584"/>
            <a:ext cx="5400600" cy="201622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이스테이트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(Estate Cabernet Sauvignon)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Coonawarra Valley, Estate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붉은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원숙한 베리 류의 복합적인 아로마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풍부하면서도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247" y="368660"/>
            <a:ext cx="1252721" cy="1021883"/>
          </a:xfrm>
          <a:prstGeom prst="rect">
            <a:avLst/>
          </a:prstGeom>
        </p:spPr>
      </p:pic>
      <p:pic>
        <p:nvPicPr>
          <p:cNvPr id="5" name="그림 4" descr="음식, 음료, 알코올, 유리병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8A7CAA0B-3B8E-2BD3-955E-CD7526E76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23" y="1568769"/>
            <a:ext cx="1500370" cy="4465043"/>
          </a:xfrm>
          <a:prstGeom prst="rect">
            <a:avLst/>
          </a:prstGeom>
        </p:spPr>
      </p:pic>
      <p:sp>
        <p:nvSpPr>
          <p:cNvPr id="6" name="Rectangle 176">
            <a:extLst>
              <a:ext uri="{FF2B5EF4-FFF2-40B4-BE49-F238E27FC236}">
                <a16:creationId xmlns:a16="http://schemas.microsoft.com/office/drawing/2014/main" id="{0099C745-E59B-D2F4-86F4-47715EA18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183" y="6033812"/>
            <a:ext cx="5431265" cy="7075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CWSA Double Gold Medal, Best Value                                                                                    IWSC Silver Medal 91pts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</TotalTime>
  <Words>225</Words>
  <Application>Microsoft Office PowerPoint</Application>
  <PresentationFormat>화면 슬라이드 쇼(4:3)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80</cp:revision>
  <dcterms:created xsi:type="dcterms:W3CDTF">2020-04-23T09:45:11Z</dcterms:created>
  <dcterms:modified xsi:type="dcterms:W3CDTF">2025-07-02T08:05:07Z</dcterms:modified>
</cp:coreProperties>
</file>