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4" d="100"/>
          <a:sy n="74" d="100"/>
        </p:scale>
        <p:origin x="61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2025-11-20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1448780"/>
            <a:ext cx="5400600" cy="2628292"/>
          </a:xfrm>
          <a:prstGeom prst="rect">
            <a:avLst/>
          </a:prstGeom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 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초기 호주 주요 생산업체들을 위한 대량 생산 공급 업체였던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크랜스윅은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자체적인 생산과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마케팅 방식으로 변모하여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와인 대중화에 큰 기여를 하게 되면서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뛰어난 품질대비 높은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가성비로 명성을 얻게 됩니다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 성공을 바탕으로 뉴질랜드에 대표적인 화이트 품종인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블랑의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고품질 가성비 프로젝트를 별도 기획을 통해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머슬베이를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출시합니다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블랑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품종을 들여와 가장 인상적으로 토착화에 성공한 뉴질랜드는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하절기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하늘의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얇아지는 오존층으로 인해 높은 일조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투과량으로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상대적으로 높은 향과 풍미가 생기게 되고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큰 일교차와 건조함으로 당분이 잘 농축되어 복합적인 열대 과실의 풍미가 도드라집니다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 대자연의 선물 같은 화이트 와인을 청정해역에서 생산되는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Mussel 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홍합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을 감각적으로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디자인한 신선한 바다 느낌의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머슬베이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브랜드에 담았습니다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114440"/>
            <a:ext cx="2664294" cy="37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뉴질랜드 청정 대자연의 느낌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76">
            <a:extLst>
              <a:ext uri="{FF2B5EF4-FFF2-40B4-BE49-F238E27FC236}">
                <a16:creationId xmlns:a16="http://schemas.microsoft.com/office/drawing/2014/main" id="{2CEFC0F3-ECCA-4F26-B5B8-D8AD44966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4149080"/>
            <a:ext cx="5400600" cy="206889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머슬베이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블랑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(Mussel Bay Sauvignon Blanc)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Marlborough Estate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블랑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밝은 녹색 힌트의 황금색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신선한 과실의 복합적인 아로마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입 안 가득 느껴지는 열대 과즙 풍미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고품질 가성비를 자랑하는 뉴질랜드 대표 화이트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블랑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그림 13" descr="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B0D8738-A54B-AA37-AE69-832D45559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3" b="25867"/>
          <a:stretch/>
        </p:blipFill>
        <p:spPr>
          <a:xfrm>
            <a:off x="919104" y="634782"/>
            <a:ext cx="1434495" cy="677789"/>
          </a:xfrm>
          <a:prstGeom prst="rect">
            <a:avLst/>
          </a:prstGeom>
        </p:spPr>
      </p:pic>
      <p:pic>
        <p:nvPicPr>
          <p:cNvPr id="3" name="그림 2" descr="음료, 음식, 알코올, 병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EEF8A47-666E-E062-79A6-230290CCA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24" y="1174797"/>
            <a:ext cx="3475117" cy="5212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188</Words>
  <Application>Microsoft Office PowerPoint</Application>
  <PresentationFormat>화면 슬라이드 쇼(4:3)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72</cp:revision>
  <dcterms:created xsi:type="dcterms:W3CDTF">2020-04-23T09:45:11Z</dcterms:created>
  <dcterms:modified xsi:type="dcterms:W3CDTF">2025-11-20T01:58:00Z</dcterms:modified>
</cp:coreProperties>
</file>