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72" d="100"/>
          <a:sy n="72" d="100"/>
        </p:scale>
        <p:origin x="38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2025-12-04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672" y="2983540"/>
            <a:ext cx="5648816" cy="2353672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올트레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피아노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 (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Oltre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Piano)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Friuli DOC (Grave)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Pinot Grigio 100%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옅은 황금 빛 노란 컬러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사과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시트러스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향의 복합적인 향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상쾌하면서 라이트 한 바디감과 깔끔한 맛이 특징으로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부담없이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즐길 수 있는 화이트 와인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가성비 높은 상쾌한 과실 느낌 와인으로 추천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625" y="872716"/>
            <a:ext cx="5700863" cy="18587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1928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설립된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보터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</a:t>
            </a:r>
            <a:r>
              <a:rPr lang="en-US" altLang="ko-KR" sz="1000" b="1" dirty="0" err="1">
                <a:latin typeface="+mn-ea"/>
                <a:ea typeface="+mn-ea"/>
                <a:cs typeface="Arial" panose="020B0604020202020204" pitchFamily="34" charset="0"/>
              </a:rPr>
              <a:t>Botter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사는 전 세계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70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개국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707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개 거래선을 보유하고 있는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이탈리아 대중적인 브랜드의 선두주자로 북부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피에몬테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베네토부터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풀리아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캄파니아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사르데냐에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이르기까지 각 지역별로 다양한 품목들을 보유하고 있는 와인 전문 기업입니다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올트레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피아노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</a:t>
            </a:r>
            <a:r>
              <a:rPr lang="en-US" altLang="ko-KR" sz="1000" b="1" dirty="0" err="1">
                <a:latin typeface="+mn-ea"/>
                <a:ea typeface="+mn-ea"/>
                <a:cs typeface="Arial" panose="020B0604020202020204" pitchFamily="34" charset="0"/>
              </a:rPr>
              <a:t>Oltre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Piano) –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올트레는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공간 또는 시간적 의미에서 멀리 계속 가라는 의미이고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피아노는 음악에서 여리게 연주를 하는 것으로 우리의 일상을 즐겁게 해줄 수 있는 좋은 와인을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은은하게 널리 알리고자 하는 양조자의 의지를 제품명과 라벨에 담고 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세련된 감각의  </a:t>
            </a:r>
            <a:endParaRPr lang="en-US" altLang="ko-KR" sz="1200" b="1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데일리</a:t>
            </a: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와인 브랜드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76">
            <a:extLst>
              <a:ext uri="{FF2B5EF4-FFF2-40B4-BE49-F238E27FC236}">
                <a16:creationId xmlns:a16="http://schemas.microsoft.com/office/drawing/2014/main" id="{5EB594BF-B138-4BE2-9514-564CF599F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227" y="5589240"/>
            <a:ext cx="5648816" cy="8280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참고사항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베니치아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위쪽의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와이너리와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포도밭이 관광명소로 유명한 지역으로 섬세한 맛과 향의 화이트 와인으로 유명합니다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" name="그림 9" descr="기차, 표지판, 그리기이(가) 표시된 사진&#10;&#10;자동 생성된 설명">
            <a:extLst>
              <a:ext uri="{FF2B5EF4-FFF2-40B4-BE49-F238E27FC236}">
                <a16:creationId xmlns:a16="http://schemas.microsoft.com/office/drawing/2014/main" id="{EF1B0522-1C67-43B9-9B02-925859287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84" y="697234"/>
            <a:ext cx="1405848" cy="427867"/>
          </a:xfrm>
          <a:prstGeom prst="rect">
            <a:avLst/>
          </a:prstGeom>
        </p:spPr>
      </p:pic>
      <p:pic>
        <p:nvPicPr>
          <p:cNvPr id="4" name="그림 3" descr="유리병, 음료, 알코올, 용액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C070F7D-499E-6298-206F-7CD0438E6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21" y="993042"/>
            <a:ext cx="3440458" cy="51606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</TotalTime>
  <Words>181</Words>
  <Application>Microsoft Office PowerPoint</Application>
  <PresentationFormat>화면 슬라이드 쇼(4:3)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용재 정</cp:lastModifiedBy>
  <cp:revision>106</cp:revision>
  <dcterms:created xsi:type="dcterms:W3CDTF">2020-04-23T09:45:11Z</dcterms:created>
  <dcterms:modified xsi:type="dcterms:W3CDTF">2025-12-04T03:31:48Z</dcterms:modified>
</cp:coreProperties>
</file>