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B6E2F1-DAF8-4218-A4FD-755009EB1322}" v="78" dt="2026-03-12T02:11:55.9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4" d="100"/>
          <a:sy n="74" d="100"/>
        </p:scale>
        <p:origin x="69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용재 정" userId="82e18098853ef585" providerId="LiveId" clId="{0C7A4409-6DF8-46A0-B919-263458A84845}"/>
    <pc:docChg chg="custSel modSld">
      <pc:chgData name="용재 정" userId="82e18098853ef585" providerId="LiveId" clId="{0C7A4409-6DF8-46A0-B919-263458A84845}" dt="2026-03-12T02:21:18.310" v="2070" actId="6549"/>
      <pc:docMkLst>
        <pc:docMk/>
      </pc:docMkLst>
      <pc:sldChg chg="addSp delSp modSp mod">
        <pc:chgData name="용재 정" userId="82e18098853ef585" providerId="LiveId" clId="{0C7A4409-6DF8-46A0-B919-263458A84845}" dt="2026-03-12T02:21:18.310" v="2070" actId="6549"/>
        <pc:sldMkLst>
          <pc:docMk/>
          <pc:sldMk cId="0" sldId="258"/>
        </pc:sldMkLst>
        <pc:spChg chg="mod">
          <ac:chgData name="용재 정" userId="82e18098853ef585" providerId="LiveId" clId="{0C7A4409-6DF8-46A0-B919-263458A84845}" dt="2026-03-12T02:16:30.907" v="2019" actId="6549"/>
          <ac:spMkLst>
            <pc:docMk/>
            <pc:sldMk cId="0" sldId="258"/>
            <ac:spMk id="2" creationId="{9362C72F-FE9E-8BFF-4D43-CE3FABAE3A19}"/>
          </ac:spMkLst>
        </pc:spChg>
        <pc:spChg chg="mod">
          <ac:chgData name="용재 정" userId="82e18098853ef585" providerId="LiveId" clId="{0C7A4409-6DF8-46A0-B919-263458A84845}" dt="2026-03-11T10:40:46.168" v="125" actId="1076"/>
          <ac:spMkLst>
            <pc:docMk/>
            <pc:sldMk cId="0" sldId="258"/>
            <ac:spMk id="13" creationId="{6D924F49-801A-4B8F-9E6C-7BE68AA11BCD}"/>
          </ac:spMkLst>
        </pc:spChg>
        <pc:spChg chg="mod">
          <ac:chgData name="용재 정" userId="82e18098853ef585" providerId="LiveId" clId="{0C7A4409-6DF8-46A0-B919-263458A84845}" dt="2026-03-12T02:11:45.601" v="1947" actId="1036"/>
          <ac:spMkLst>
            <pc:docMk/>
            <pc:sldMk cId="0" sldId="258"/>
            <ac:spMk id="22" creationId="{738F333A-BF76-42B4-955A-0022BEF47DC9}"/>
          </ac:spMkLst>
        </pc:spChg>
        <pc:spChg chg="mod">
          <ac:chgData name="용재 정" userId="82e18098853ef585" providerId="LiveId" clId="{0C7A4409-6DF8-46A0-B919-263458A84845}" dt="2026-03-12T02:21:18.310" v="2070" actId="6549"/>
          <ac:spMkLst>
            <pc:docMk/>
            <pc:sldMk cId="0" sldId="258"/>
            <ac:spMk id="3074" creationId="{89372049-4609-4D9C-B764-4FFAF17D7777}"/>
          </ac:spMkLst>
        </pc:spChg>
        <pc:picChg chg="del">
          <ac:chgData name="용재 정" userId="82e18098853ef585" providerId="LiveId" clId="{0C7A4409-6DF8-46A0-B919-263458A84845}" dt="2026-03-11T10:22:42.561" v="0" actId="478"/>
          <ac:picMkLst>
            <pc:docMk/>
            <pc:sldMk cId="0" sldId="258"/>
            <ac:picMk id="3" creationId="{DFAE2D44-34F3-09CF-91A5-AF55FB0E0A80}"/>
          </ac:picMkLst>
        </pc:picChg>
        <pc:picChg chg="add mod">
          <ac:chgData name="용재 정" userId="82e18098853ef585" providerId="LiveId" clId="{0C7A4409-6DF8-46A0-B919-263458A84845}" dt="2026-03-11T10:40:30.037" v="113" actId="1076"/>
          <ac:picMkLst>
            <pc:docMk/>
            <pc:sldMk cId="0" sldId="258"/>
            <ac:picMk id="5" creationId="{FD4BFD93-A133-7E1A-2A5A-5CA8C3B7C5AF}"/>
          </ac:picMkLst>
        </pc:picChg>
        <pc:picChg chg="add mod">
          <ac:chgData name="용재 정" userId="82e18098853ef585" providerId="LiveId" clId="{0C7A4409-6DF8-46A0-B919-263458A84845}" dt="2026-03-11T10:47:41.270" v="596" actId="1076"/>
          <ac:picMkLst>
            <pc:docMk/>
            <pc:sldMk cId="0" sldId="258"/>
            <ac:picMk id="6" creationId="{50307664-5F60-4661-9BCA-D46FE2F53FBA}"/>
          </ac:picMkLst>
        </pc:picChg>
        <pc:picChg chg="del">
          <ac:chgData name="용재 정" userId="82e18098853ef585" providerId="LiveId" clId="{0C7A4409-6DF8-46A0-B919-263458A84845}" dt="2026-03-11T10:47:53.642" v="600" actId="478"/>
          <ac:picMkLst>
            <pc:docMk/>
            <pc:sldMk cId="0" sldId="258"/>
            <ac:picMk id="1026" creationId="{8FF38C85-4CF1-256A-C147-C4642F5EC96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2026-03-12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2026-03-12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2602" y="3405007"/>
            <a:ext cx="5652628" cy="2573255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바론 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꾸르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메독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55%,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45%,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프랑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전후 오크 숙성 후 출하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매력적인 루비 레드 컬러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검붉은 과실 류의 은은한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섬세하게 입 안에서 퍼지는 맛 그리고 바디 감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대표 산지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메독의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클래식 레드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766" y="1340769"/>
            <a:ext cx="5940726" cy="208121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+mj-lt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+mj-lt"/>
              <a:ea typeface="+mn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100" b="1" dirty="0" err="1">
                <a:latin typeface="+mj-ea"/>
                <a:ea typeface="+mj-ea"/>
              </a:rPr>
              <a:t>지네스떼는</a:t>
            </a:r>
            <a:r>
              <a:rPr lang="ko-KR" altLang="en-US" sz="1100" b="1" dirty="0">
                <a:latin typeface="+mj-ea"/>
                <a:ea typeface="+mj-ea"/>
              </a:rPr>
              <a:t> </a:t>
            </a:r>
            <a:r>
              <a:rPr lang="en-US" altLang="ko-KR" sz="1100" b="1" dirty="0">
                <a:latin typeface="+mj-ea"/>
                <a:ea typeface="+mj-ea"/>
              </a:rPr>
              <a:t>1897</a:t>
            </a:r>
            <a:r>
              <a:rPr lang="ko-KR" altLang="en-US" sz="1100" b="1" dirty="0">
                <a:latin typeface="+mj-ea"/>
                <a:ea typeface="+mj-ea"/>
              </a:rPr>
              <a:t>년 설립된 국내에도 많이 알려진 유명한 </a:t>
            </a:r>
            <a:r>
              <a:rPr lang="ko-KR" altLang="en-US" sz="1100" b="1" dirty="0" err="1">
                <a:latin typeface="+mj-ea"/>
                <a:ea typeface="+mj-ea"/>
              </a:rPr>
              <a:t>네고시앙으로</a:t>
            </a:r>
            <a:r>
              <a:rPr lang="ko-KR" altLang="en-US" sz="1100" b="1" dirty="0">
                <a:latin typeface="+mj-ea"/>
                <a:ea typeface="+mj-ea"/>
              </a:rPr>
              <a:t> </a:t>
            </a:r>
            <a:r>
              <a:rPr lang="en-US" altLang="ko-KR" sz="1100" b="1" dirty="0">
                <a:latin typeface="+mj-ea"/>
                <a:ea typeface="+mj-ea"/>
              </a:rPr>
              <a:t>AOP, </a:t>
            </a:r>
            <a:r>
              <a:rPr lang="ko-KR" altLang="en-US" sz="1100" b="1" dirty="0">
                <a:latin typeface="+mj-ea"/>
                <a:ea typeface="+mj-ea"/>
              </a:rPr>
              <a:t>브랜드 등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buNone/>
            </a:pPr>
            <a:r>
              <a:rPr lang="ko-KR" altLang="en-US" sz="1100" b="1" dirty="0">
                <a:latin typeface="+mj-ea"/>
                <a:ea typeface="+mj-ea"/>
              </a:rPr>
              <a:t>연간 약 </a:t>
            </a:r>
            <a:r>
              <a:rPr lang="en-US" altLang="ko-KR" sz="1100" b="1" dirty="0">
                <a:latin typeface="+mj-ea"/>
                <a:ea typeface="+mj-ea"/>
              </a:rPr>
              <a:t>500</a:t>
            </a:r>
            <a:r>
              <a:rPr lang="ko-KR" altLang="en-US" sz="1100" b="1" dirty="0">
                <a:latin typeface="+mj-ea"/>
                <a:ea typeface="+mj-ea"/>
              </a:rPr>
              <a:t>만 상자를 생산하는 것 이외에도 </a:t>
            </a:r>
            <a:r>
              <a:rPr lang="ko-KR" altLang="en-US" sz="1100" b="1" dirty="0" err="1">
                <a:latin typeface="+mj-ea"/>
                <a:ea typeface="+mj-ea"/>
              </a:rPr>
              <a:t>그랑크뤼</a:t>
            </a:r>
            <a:r>
              <a:rPr lang="ko-KR" altLang="en-US" sz="1100" b="1" dirty="0">
                <a:latin typeface="+mj-ea"/>
                <a:ea typeface="+mj-ea"/>
              </a:rPr>
              <a:t> 보유도 상당한 규모의 와인 전문</a:t>
            </a:r>
            <a:endParaRPr lang="en-US" altLang="ko-KR" sz="1100" b="1" dirty="0">
              <a:latin typeface="+mj-ea"/>
              <a:ea typeface="+mj-ea"/>
            </a:endParaRPr>
          </a:p>
          <a:p>
            <a:pPr>
              <a:buNone/>
            </a:pPr>
            <a:r>
              <a:rPr lang="ko-KR" altLang="en-US" sz="1100" b="1" dirty="0">
                <a:latin typeface="+mj-ea"/>
                <a:ea typeface="+mj-ea"/>
              </a:rPr>
              <a:t>기업으로 좋은 품질의 </a:t>
            </a:r>
            <a:r>
              <a:rPr lang="ko-KR" altLang="en-US" sz="1100" b="1" dirty="0" err="1">
                <a:latin typeface="+mj-ea"/>
                <a:ea typeface="+mj-ea"/>
              </a:rPr>
              <a:t>메독을</a:t>
            </a:r>
            <a:r>
              <a:rPr lang="ko-KR" altLang="en-US" sz="1100" b="1" dirty="0">
                <a:latin typeface="+mj-ea"/>
                <a:ea typeface="+mj-ea"/>
              </a:rPr>
              <a:t> 합리적으로 공급하고자 바론 데 </a:t>
            </a:r>
            <a:r>
              <a:rPr lang="ko-KR" altLang="en-US" sz="1100" b="1" dirty="0" err="1">
                <a:latin typeface="+mj-ea"/>
                <a:ea typeface="+mj-ea"/>
              </a:rPr>
              <a:t>꾸르</a:t>
            </a:r>
            <a:r>
              <a:rPr lang="ko-KR" altLang="en-US" sz="1100" b="1" dirty="0">
                <a:latin typeface="+mj-ea"/>
                <a:ea typeface="+mj-ea"/>
              </a:rPr>
              <a:t> 제품을 출시하게 됩니다</a:t>
            </a:r>
            <a:r>
              <a:rPr lang="en-US" altLang="ko-KR" sz="1100" b="1" dirty="0">
                <a:latin typeface="+mj-ea"/>
                <a:ea typeface="+mj-ea"/>
              </a:rPr>
              <a:t>.</a:t>
            </a:r>
          </a:p>
          <a:p>
            <a:pPr>
              <a:buNone/>
            </a:pPr>
            <a:endParaRPr lang="en-US" altLang="ko-KR" sz="1100" b="1" dirty="0">
              <a:latin typeface="+mj-ea"/>
              <a:ea typeface="+mj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바론 데 </a:t>
            </a:r>
            <a:r>
              <a:rPr lang="ko-KR" altLang="en-US" sz="1100" b="1" dirty="0" err="1">
                <a:latin typeface="+mj-ea"/>
                <a:ea typeface="+mj-ea"/>
                <a:cs typeface="Arial" panose="020B0604020202020204" pitchFamily="34" charset="0"/>
              </a:rPr>
              <a:t>꾸르</a:t>
            </a:r>
            <a:r>
              <a:rPr lang="en-US" altLang="ko-KR" sz="1100" b="1" dirty="0">
                <a:latin typeface="+mj-ea"/>
                <a:ea typeface="+mj-ea"/>
                <a:cs typeface="Arial" panose="020B0604020202020204" pitchFamily="34" charset="0"/>
              </a:rPr>
              <a:t>(Baron des Cours)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는 후세에 이름은 알려지지 않았지만</a:t>
            </a:r>
            <a:r>
              <a:rPr lang="en-US" altLang="ko-KR" sz="1100" b="1" dirty="0">
                <a:latin typeface="+mj-ea"/>
                <a:ea typeface="+mj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프랑스 중세시대     해당 </a:t>
            </a:r>
            <a:r>
              <a:rPr lang="ko-KR" altLang="en-US" sz="1100" b="1" dirty="0" err="1">
                <a:latin typeface="+mj-ea"/>
                <a:ea typeface="+mj-ea"/>
                <a:cs typeface="Arial" panose="020B0604020202020204" pitchFamily="34" charset="0"/>
              </a:rPr>
              <a:t>메독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 지구의 현재 포도밭의 소유주이자 인품이 좋았던 남작</a:t>
            </a:r>
            <a:r>
              <a:rPr lang="en-US" altLang="ko-KR" sz="1100" b="1" dirty="0">
                <a:latin typeface="+mj-ea"/>
                <a:ea typeface="+mj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봉건영주</a:t>
            </a:r>
            <a:r>
              <a:rPr lang="en-US" altLang="ko-KR" sz="1100" b="1" dirty="0">
                <a:latin typeface="+mj-ea"/>
                <a:ea typeface="+mj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을 기념한</a:t>
            </a:r>
            <a:endParaRPr lang="en-US" altLang="ko-KR" sz="1100" b="1" dirty="0">
              <a:latin typeface="+mj-ea"/>
              <a:ea typeface="+mj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와인입니다</a:t>
            </a:r>
            <a:r>
              <a:rPr lang="en-US" altLang="ko-KR" sz="1100" b="1" dirty="0">
                <a:latin typeface="+mj-ea"/>
                <a:ea typeface="+mj-ea"/>
                <a:cs typeface="Arial" panose="020B0604020202020204" pitchFamily="34" charset="0"/>
              </a:rPr>
              <a:t>. 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맡은 바 임무를 충실히 했던 그 정신을 본받아 화려함보다 클래식 </a:t>
            </a:r>
            <a:r>
              <a:rPr lang="ko-KR" altLang="en-US" sz="1100" b="1" dirty="0" err="1">
                <a:latin typeface="+mj-ea"/>
                <a:ea typeface="+mj-ea"/>
                <a:cs typeface="Arial" panose="020B0604020202020204" pitchFamily="34" charset="0"/>
              </a:rPr>
              <a:t>메독의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+mj-ea"/>
              <a:ea typeface="+mj-ea"/>
              <a:cs typeface="Arial" panose="020B0604020202020204" pitchFamily="34" charset="0"/>
            </a:endParaRPr>
          </a:p>
          <a:p>
            <a:pPr>
              <a:buNone/>
            </a:pP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좋은 밸런스를 그대로 구현하고자 하는 </a:t>
            </a:r>
            <a:r>
              <a:rPr lang="ko-KR" altLang="en-US" sz="1100" b="1" dirty="0" err="1">
                <a:latin typeface="+mj-ea"/>
                <a:ea typeface="+mj-ea"/>
                <a:cs typeface="Arial" panose="020B0604020202020204" pitchFamily="34" charset="0"/>
              </a:rPr>
              <a:t>지네스떼의</a:t>
            </a:r>
            <a:r>
              <a:rPr lang="ko-KR" altLang="en-US" sz="1100" b="1" dirty="0">
                <a:latin typeface="+mj-ea"/>
                <a:ea typeface="+mj-ea"/>
                <a:cs typeface="Arial" panose="020B0604020202020204" pitchFamily="34" charset="0"/>
              </a:rPr>
              <a:t> 의지를 담고 있습니다</a:t>
            </a:r>
            <a:r>
              <a:rPr lang="en-US" altLang="ko-KR" sz="1100" b="1" dirty="0">
                <a:latin typeface="+mj-ea"/>
                <a:ea typeface="+mj-ea"/>
                <a:cs typeface="Arial" panose="020B0604020202020204" pitchFamily="34" charset="0"/>
              </a:rPr>
              <a:t>. </a:t>
            </a:r>
          </a:p>
          <a:p>
            <a:pPr>
              <a:buNone/>
            </a:pPr>
            <a:endParaRPr lang="en-US" altLang="ko-KR" sz="1100" b="1" dirty="0">
              <a:latin typeface="+mj-ea"/>
              <a:ea typeface="+mj-ea"/>
              <a:cs typeface="Arial" panose="020B0604020202020204" pitchFamily="34" charset="0"/>
            </a:endParaRPr>
          </a:p>
          <a:p>
            <a:pPr>
              <a:buNone/>
            </a:pPr>
            <a:endParaRPr lang="en-US" altLang="ko-KR" sz="1100" b="1" dirty="0"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13" y="6022870"/>
            <a:ext cx="2214309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대표산지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메독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생산품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2" name="Rectangle 176">
            <a:extLst>
              <a:ext uri="{FF2B5EF4-FFF2-40B4-BE49-F238E27FC236}">
                <a16:creationId xmlns:a16="http://schemas.microsoft.com/office/drawing/2014/main" id="{9362C72F-FE9E-8BFF-4D43-CE3FABAE3A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2602" y="5978262"/>
            <a:ext cx="5652628" cy="439070"/>
          </a:xfrm>
          <a:prstGeom prst="rect">
            <a:avLst/>
          </a:prstGeom>
          <a:ln w="9525">
            <a:noFill/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C00000"/>
                </a:solidFill>
                <a:latin typeface="+mn-ea"/>
                <a:ea typeface="+mn-ea"/>
              </a:rPr>
              <a:t>“Great value, high-quality Bordeaux with black fruit flavor”</a:t>
            </a:r>
            <a:endParaRPr lang="en-US" altLang="ko-KR" sz="1100" b="1" dirty="0">
              <a:solidFill>
                <a:srgbClr val="C00000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FD4BFD93-A133-7E1A-2A5A-5CA8C3B7C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298" y="242837"/>
            <a:ext cx="1133341" cy="914400"/>
          </a:xfrm>
          <a:prstGeom prst="rect">
            <a:avLst/>
          </a:prstGeom>
        </p:spPr>
      </p:pic>
      <p:pic>
        <p:nvPicPr>
          <p:cNvPr id="6" name="그림 5" descr="Image of Baron des Cours Médoc">
            <a:extLst>
              <a:ext uri="{FF2B5EF4-FFF2-40B4-BE49-F238E27FC236}">
                <a16:creationId xmlns:a16="http://schemas.microsoft.com/office/drawing/2014/main" id="{50307664-5F60-4661-9BCA-D46FE2F53F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6" r="30726"/>
          <a:stretch>
            <a:fillRect/>
          </a:stretch>
        </p:blipFill>
        <p:spPr bwMode="auto">
          <a:xfrm>
            <a:off x="793912" y="1266739"/>
            <a:ext cx="1376114" cy="466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836</TotalTime>
  <Words>193</Words>
  <Application>Microsoft Office PowerPoint</Application>
  <PresentationFormat>화면 슬라이드 쇼(4:3)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89</cp:revision>
  <dcterms:created xsi:type="dcterms:W3CDTF">2020-04-23T09:45:11Z</dcterms:created>
  <dcterms:modified xsi:type="dcterms:W3CDTF">2026-03-12T02:21:21Z</dcterms:modified>
</cp:coreProperties>
</file>