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1AF95-1EC1-4E1F-B333-3D00054BEA16}" v="29" dt="2026-03-23T03:21:28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>
        <p:scale>
          <a:sx n="80" d="100"/>
          <a:sy n="80" d="100"/>
        </p:scale>
        <p:origin x="48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용재 정" userId="82e18098853ef585" providerId="LiveId" clId="{0C7A4409-6DF8-46A0-B919-263458A84845}"/>
    <pc:docChg chg="custSel modSld">
      <pc:chgData name="용재 정" userId="82e18098853ef585" providerId="LiveId" clId="{0C7A4409-6DF8-46A0-B919-263458A84845}" dt="2026-03-23T03:22:15.673" v="1732" actId="478"/>
      <pc:docMkLst>
        <pc:docMk/>
      </pc:docMkLst>
      <pc:sldChg chg="addSp delSp modSp mod">
        <pc:chgData name="용재 정" userId="82e18098853ef585" providerId="LiveId" clId="{0C7A4409-6DF8-46A0-B919-263458A84845}" dt="2026-03-23T03:22:15.673" v="1732" actId="478"/>
        <pc:sldMkLst>
          <pc:docMk/>
          <pc:sldMk cId="0" sldId="258"/>
        </pc:sldMkLst>
        <pc:spChg chg="add mod">
          <ac:chgData name="용재 정" userId="82e18098853ef585" providerId="LiveId" clId="{0C7A4409-6DF8-46A0-B919-263458A84845}" dt="2026-03-23T03:21:28.353" v="1722" actId="14100"/>
          <ac:spMkLst>
            <pc:docMk/>
            <pc:sldMk cId="0" sldId="258"/>
            <ac:spMk id="5" creationId="{3FA22179-72DD-1966-8ECD-C993AFF256A3}"/>
          </ac:spMkLst>
        </pc:spChg>
        <pc:spChg chg="mod">
          <ac:chgData name="용재 정" userId="82e18098853ef585" providerId="LiveId" clId="{0C7A4409-6DF8-46A0-B919-263458A84845}" dt="2026-03-23T03:14:43.543" v="1304" actId="20577"/>
          <ac:spMkLst>
            <pc:docMk/>
            <pc:sldMk cId="0" sldId="258"/>
            <ac:spMk id="13" creationId="{6D924F49-801A-4B8F-9E6C-7BE68AA11BCD}"/>
          </ac:spMkLst>
        </pc:spChg>
        <pc:spChg chg="mod">
          <ac:chgData name="용재 정" userId="82e18098853ef585" providerId="LiveId" clId="{0C7A4409-6DF8-46A0-B919-263458A84845}" dt="2026-03-23T03:17:41.870" v="1570" actId="6549"/>
          <ac:spMkLst>
            <pc:docMk/>
            <pc:sldMk cId="0" sldId="258"/>
            <ac:spMk id="22" creationId="{738F333A-BF76-42B4-955A-0022BEF47DC9}"/>
          </ac:spMkLst>
        </pc:spChg>
        <pc:spChg chg="mod">
          <ac:chgData name="용재 정" userId="82e18098853ef585" providerId="LiveId" clId="{0C7A4409-6DF8-46A0-B919-263458A84845}" dt="2026-03-23T03:14:12.041" v="1201" actId="1036"/>
          <ac:spMkLst>
            <pc:docMk/>
            <pc:sldMk cId="0" sldId="258"/>
            <ac:spMk id="3074" creationId="{89372049-4609-4D9C-B764-4FFAF17D7777}"/>
          </ac:spMkLst>
        </pc:spChg>
        <pc:picChg chg="add mod">
          <ac:chgData name="용재 정" userId="82e18098853ef585" providerId="LiveId" clId="{0C7A4409-6DF8-46A0-B919-263458A84845}" dt="2026-03-23T02:56:34.737" v="13" actId="1035"/>
          <ac:picMkLst>
            <pc:docMk/>
            <pc:sldMk cId="0" sldId="258"/>
            <ac:picMk id="2" creationId="{2BD00492-9E02-E580-876C-89CD8B6F59D7}"/>
          </ac:picMkLst>
        </pc:picChg>
        <pc:picChg chg="add del mod modCrop">
          <ac:chgData name="용재 정" userId="82e18098853ef585" providerId="LiveId" clId="{0C7A4409-6DF8-46A0-B919-263458A84845}" dt="2026-03-23T03:20:59.965" v="1714" actId="21"/>
          <ac:picMkLst>
            <pc:docMk/>
            <pc:sldMk cId="0" sldId="258"/>
            <ac:picMk id="4" creationId="{206A2F66-1AA5-AEDB-3425-4EE0A9E454DD}"/>
          </ac:picMkLst>
        </pc:picChg>
        <pc:picChg chg="add mod">
          <ac:chgData name="용재 정" userId="82e18098853ef585" providerId="LiveId" clId="{0C7A4409-6DF8-46A0-B919-263458A84845}" dt="2026-03-23T03:21:32.321" v="1723" actId="14100"/>
          <ac:picMkLst>
            <pc:docMk/>
            <pc:sldMk cId="0" sldId="258"/>
            <ac:picMk id="6" creationId="{206A2F66-1AA5-AEDB-3425-4EE0A9E454DD}"/>
          </ac:picMkLst>
        </pc:picChg>
        <pc:picChg chg="add del mod">
          <ac:chgData name="용재 정" userId="82e18098853ef585" providerId="LiveId" clId="{0C7A4409-6DF8-46A0-B919-263458A84845}" dt="2026-03-23T03:22:15.673" v="1732" actId="478"/>
          <ac:picMkLst>
            <pc:docMk/>
            <pc:sldMk cId="0" sldId="258"/>
            <ac:picMk id="9" creationId="{C2440818-43C7-9F84-B5F0-1722EA65A395}"/>
          </ac:picMkLst>
        </pc:picChg>
        <pc:picChg chg="del">
          <ac:chgData name="용재 정" userId="82e18098853ef585" providerId="LiveId" clId="{0C7A4409-6DF8-46A0-B919-263458A84845}" dt="2026-03-23T02:56:25.881" v="8" actId="478"/>
          <ac:picMkLst>
            <pc:docMk/>
            <pc:sldMk cId="0" sldId="258"/>
            <ac:picMk id="1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2026-03-24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1" y="3355596"/>
            <a:ext cx="5652628" cy="2305652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뽕떼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바라이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메독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메독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크뤼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부르주아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AOP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60%,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멜롯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30%,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쁘띠베르도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6%,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프랑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루비 레드 컬러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잘 익은 블랙 커런트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블랙베리 등 검은 과실 류 향과 코코아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향신료 등 복합적인 아로마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부드러운 맛과 적절한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탄닌의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조화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세련된 마무리의 레드 와인 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프랑스 대표산지 클래식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메독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크뤼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부르주아 와인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1" y="400016"/>
            <a:ext cx="5700863" cy="26464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1979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조셉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헬프리히에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의해 알자스 지역에 설립된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GCF (Grands </a:t>
            </a:r>
            <a:r>
              <a:rPr lang="en-US" altLang="ko-KR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Chais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France)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는 프랑스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Top3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에 해당하는 대형 와인그룹으로  다양한 지역 및 등급 별 와인들을 공급하는 대표적인 프랑스 기업입니다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공급 협업으로 엄선하여 선보이는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뽕떼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바라이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(Chateau </a:t>
            </a:r>
            <a:r>
              <a:rPr lang="en-US" altLang="ko-KR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Pontet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Barrail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는       뛰어난 품질의 레드 와인으로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메독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지구의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베가당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마을에 소재하고 있습니다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비베이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가문이 소유하고 있으며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지롱드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강과 대서양 사이에 자리잡은 특별한 기후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           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훌륭한 포도밭 등 뛰어난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떼루아를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기반으로 와인에 좋은 구조감과 섬세한 과일향을 보여주는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크뤼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부르주아 등급의 제품입니다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이외에도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라비드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메독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크뤼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브루주아와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뒤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물랭네프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메독을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보유하고 있습니다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프랑스 와인의 리더 </a:t>
            </a:r>
            <a:r>
              <a:rPr lang="en-US" altLang="ko-KR" sz="1200" b="1" cap="all" dirty="0">
                <a:latin typeface="+mj-lt"/>
                <a:ea typeface="+mj-ea"/>
                <a:cs typeface="+mj-cs"/>
              </a:rPr>
              <a:t>GCF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클래식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메독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크뤼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부르주아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BD00492-9E02-E580-876C-89CD8B6F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7" y="1304764"/>
            <a:ext cx="1289727" cy="47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76">
            <a:extLst>
              <a:ext uri="{FF2B5EF4-FFF2-40B4-BE49-F238E27FC236}">
                <a16:creationId xmlns:a16="http://schemas.microsoft.com/office/drawing/2014/main" id="{3FA22179-72DD-1966-8ECD-C993AFF25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1" y="5774752"/>
            <a:ext cx="5652628" cy="820005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AWARDS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수상내역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Wine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Cellar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Insider 90pts                                                                                                  Vert de Vin 91-92pts                                                                                                       Concours de Bordeaux Vins D’Aquitaine  Silver Medal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06A2F66-1AA5-AEDB-3425-4EE0A9E4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912" t="32470" r="17264" b="49063"/>
          <a:stretch>
            <a:fillRect/>
          </a:stretch>
        </p:blipFill>
        <p:spPr>
          <a:xfrm>
            <a:off x="8150120" y="5983313"/>
            <a:ext cx="595023" cy="595023"/>
          </a:xfrm>
          <a:prstGeom prst="rect">
            <a:avLst/>
          </a:prstGeom>
        </p:spPr>
      </p:pic>
      <p:pic>
        <p:nvPicPr>
          <p:cNvPr id="1026" name="Picture 2" descr="Château Labadie">
            <a:extLst>
              <a:ext uri="{FF2B5EF4-FFF2-40B4-BE49-F238E27FC236}">
                <a16:creationId xmlns:a16="http://schemas.microsoft.com/office/drawing/2014/main" id="{5AD579B6-25B1-43CA-4E0A-FB12F3672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28645" r="9362" b="12506"/>
          <a:stretch>
            <a:fillRect/>
          </a:stretch>
        </p:blipFill>
        <p:spPr bwMode="auto">
          <a:xfrm>
            <a:off x="1208833" y="568203"/>
            <a:ext cx="828093" cy="7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223</Words>
  <Application>Microsoft Office PowerPoint</Application>
  <PresentationFormat>화면 슬라이드 쇼(4:3)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86</cp:revision>
  <dcterms:created xsi:type="dcterms:W3CDTF">2020-04-23T09:45:11Z</dcterms:created>
  <dcterms:modified xsi:type="dcterms:W3CDTF">2026-03-24T03:20:21Z</dcterms:modified>
</cp:coreProperties>
</file>