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6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2021-01-12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3700364"/>
            <a:ext cx="5652628" cy="221291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카바에로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(Caballero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Mendoz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Reserva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6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숙성후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 힌트의 붉은 레드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힌트의 복합적인 과실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무게 감 있는 진한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지속되는 긴 여운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신사처럼 기품 있는 우아한 품격을 느낄 수 있는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170634"/>
            <a:ext cx="5700863" cy="23430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1873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아르헨티나 유명 포도 산지인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첫 포도밭을 경작하여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가문에 의해 설립된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핀카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플리치만은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해발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900m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이상의 고지대에서 안데스 산의 눈이 녹아 흐르는 땅 속의 물을 기반으로 자란 포도로 와인을 만들기에 가장 자연적이고 깨끗한 환경 속에서 와인을 생산한다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멘도자에서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프리미엄 산지로 분류되는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바란카스와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647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헥타르와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투푼카토에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302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 면적에서 포도를 수확하여 천만 리터 이상의 저장능력을 보유하며 현대적인 설비와 전통의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양조방식을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조화시켜 좋은 품질의 와인 생산 및 성장을 이루고 있다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카바에로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(Caballero)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신사라는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의미로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Cepa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신사라는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별칭을 부여한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품격있는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스타일의 와인을 지칭한다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아르헨티나 대자연의 선물               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핀카플리치만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45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932" y="328414"/>
            <a:ext cx="1557390" cy="1088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75" r="35825"/>
          <a:stretch/>
        </p:blipFill>
        <p:spPr>
          <a:xfrm>
            <a:off x="1017998" y="1428399"/>
            <a:ext cx="1283258" cy="47006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Words>182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48</cp:revision>
  <dcterms:created xsi:type="dcterms:W3CDTF">2020-04-23T09:45:11Z</dcterms:created>
  <dcterms:modified xsi:type="dcterms:W3CDTF">2021-01-12T04:33:45Z</dcterms:modified>
</cp:coreProperties>
</file>