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1" d="100"/>
          <a:sy n="71" d="100"/>
        </p:scale>
        <p:origin x="58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2025-07-29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2025-07-29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3068960"/>
            <a:ext cx="5652628" cy="1980220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샤또시삭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 (Chateau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Cissac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오메독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브루주아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슈페리어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57.5%,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38%,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쁘띠베르도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4.5%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선명한 루비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잘 익은 과실 복합적인 향에 훌륭한 밸런스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그리고 긴 여운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국내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이상 꾸준히 사랑받고 있는 전통적인 프랑스 스타일의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스테디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셀러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1617" y="1052736"/>
            <a:ext cx="5700863" cy="20882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1899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Mondon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가문이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시삭의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교구에 있는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Chateau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Abiet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아비에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를 인수한 뒤  그 해 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Chateau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Abiet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와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Chateau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Martiny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마르니티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가 합병이  된 것이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Chateau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Cissac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시삭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으로 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Louis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Vialard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루이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비야라르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가문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의 소유로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전체 면적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 면적을 보유하고 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시삭은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년간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20,000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케이스 전후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세컨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라벨인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르플렛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시삭은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년간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6-7,000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케이스를    생산한다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보르도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그랑크뤼의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전통적인 생산방식을 유지하며 품질과 전통을 이어가고 있으며      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빈티지에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따라 차이는 있으나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시삭은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최대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개월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세컨드 라벨인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르플렛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샤또시삭은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개월       프렌치 오크 숙성을 거친 후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병입된다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프랑스 클래식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오메독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와인의 명가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샤또시삭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컬렉션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9" name="Picture 10">
            <a:extLst>
              <a:ext uri="{FF2B5EF4-FFF2-40B4-BE49-F238E27FC236}">
                <a16:creationId xmlns:a16="http://schemas.microsoft.com/office/drawing/2014/main" id="{472DCF6B-5108-4652-8E1F-24440E5B3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357" y="431345"/>
            <a:ext cx="756634" cy="989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76">
            <a:extLst>
              <a:ext uri="{FF2B5EF4-FFF2-40B4-BE49-F238E27FC236}">
                <a16:creationId xmlns:a16="http://schemas.microsoft.com/office/drawing/2014/main" id="{6342445F-B2BA-4499-85D9-4D7E6F006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5909" y="5157193"/>
            <a:ext cx="5652628" cy="1044115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수상내역                                                                                                                                </a:t>
            </a:r>
            <a:r>
              <a:rPr lang="en-US" altLang="ko-KR" sz="1000" dirty="0">
                <a:latin typeface="Arial" panose="020B0604020202020204" pitchFamily="34" charset="0"/>
                <a:cs typeface="Arial" panose="020B0604020202020204" pitchFamily="34" charset="0"/>
              </a:rPr>
              <a:t> Wine</a:t>
            </a:r>
            <a:r>
              <a:rPr lang="ko-KR" alt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000" dirty="0">
                <a:latin typeface="Arial" panose="020B0604020202020204" pitchFamily="34" charset="0"/>
                <a:cs typeface="Arial" panose="020B0604020202020204" pitchFamily="34" charset="0"/>
              </a:rPr>
              <a:t>Enthusiast 93, Markus del </a:t>
            </a:r>
            <a:r>
              <a:rPr lang="en-US" altLang="ko-KR" sz="1000" dirty="0" err="1">
                <a:latin typeface="Arial" panose="020B0604020202020204" pitchFamily="34" charset="0"/>
                <a:cs typeface="Arial" panose="020B0604020202020204" pitchFamily="34" charset="0"/>
              </a:rPr>
              <a:t>Monego</a:t>
            </a:r>
            <a:r>
              <a:rPr lang="en-US" altLang="ko-KR" sz="1000" dirty="0">
                <a:latin typeface="Arial" panose="020B0604020202020204" pitchFamily="34" charset="0"/>
                <a:cs typeface="Arial" panose="020B0604020202020204" pitchFamily="34" charset="0"/>
              </a:rPr>
              <a:t> MW 92, James Suckling 90, Terre de Vins 92                         Wine Chronicles 92 </a:t>
            </a:r>
          </a:p>
        </p:txBody>
      </p:sp>
      <p:pic>
        <p:nvPicPr>
          <p:cNvPr id="4" name="그림 3" descr="알코올, 음식, 유리병, 음료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B9CA877-CF7A-670D-481E-50C38AA774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25" t="7476" r="28738" b="6426"/>
          <a:stretch>
            <a:fillRect/>
          </a:stretch>
        </p:blipFill>
        <p:spPr>
          <a:xfrm>
            <a:off x="899592" y="1410630"/>
            <a:ext cx="1524671" cy="471784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</TotalTime>
  <Words>220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88</cp:revision>
  <dcterms:created xsi:type="dcterms:W3CDTF">2020-04-23T09:45:11Z</dcterms:created>
  <dcterms:modified xsi:type="dcterms:W3CDTF">2025-07-29T03:10:58Z</dcterms:modified>
</cp:coreProperties>
</file>