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66" d="100"/>
          <a:sy n="66" d="100"/>
        </p:scale>
        <p:origin x="5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2021-02-04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3001483"/>
            <a:ext cx="5652628" cy="2312091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더 고슬링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 (The Gosling Shiraz)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고슬링은 거위 새끼를 의미하며 와인의 각 이름들이 테마로 이어져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BAROSSA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18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프렌치 오크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숙성후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출하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NON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필터링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루비 바이올렛을 연상시키는 레드 컬러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블랙베리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검은 자두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시나몬과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다크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초콜릿의 짙은 향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검은 후추를 연상시키는 블랙 커런트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검은 자두 느낌에 이어지는 세련된 산미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오크 숙성을 느낀 부드러운 맛과 좋은 구조 감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호주 프리미엄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화려한 명품 브랜드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7,000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병 한정생산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2" y="1052735"/>
            <a:ext cx="5700863" cy="18665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슈베르트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이스테이트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(Schubert Estate)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는 호주 고 품질 와인 산지로 알려진 바로사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밸리에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위치하고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1890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요한 슈베르트와 그의 가족이 정착하면서 그 역사가 시작됩니다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1915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년부터 와인 생산을 위해 포도밭 관리를 통해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2000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단일 배럴 생산품이자 대표적인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품목인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구스야드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블록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처음 출시하였고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다양한 포도밭 블록의 프리미엄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쉬라즈의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생산을 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대표적인 평론가인 제임스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할러데이와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로버트 파커로부터 좋은 평가를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받아 명품 와인의 정의를 내려주고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거위를 테마로 와인의 각 이름들이 이어져 있는 와인 라인업을 보유하고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5395808"/>
            <a:ext cx="5700863" cy="1198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Halliday 5 stars Winery                                                                                                           James Halliday 95 pts                                                                                                                           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Gold Medal at the International MUNDUS VINI                                                                                Double Gold Medal at the China Wine &amp; Spirit Awards                                                                    Gold Medal at Melbourne International Wine Competition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제임스 할러데이 </a:t>
            </a:r>
            <a:r>
              <a:rPr lang="en-US" altLang="ko-KR" sz="1200" b="1" cap="all" dirty="0">
                <a:latin typeface="+mj-lt"/>
                <a:ea typeface="+mj-ea"/>
                <a:cs typeface="+mj-cs"/>
              </a:rPr>
              <a:t>5 STARs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바로사 명품 셀렉션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5" name="그림 14" descr="알코올, 음료, 음식, 병이(가) 표시된 사진&#10;&#10;자동 생성된 설명">
            <a:extLst>
              <a:ext uri="{FF2B5EF4-FFF2-40B4-BE49-F238E27FC236}">
                <a16:creationId xmlns:a16="http://schemas.microsoft.com/office/drawing/2014/main" id="{E265B7D0-ECD8-464B-BA0A-E7CA25EC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3150" r="12907" b="81625"/>
          <a:stretch/>
        </p:blipFill>
        <p:spPr>
          <a:xfrm>
            <a:off x="164153" y="308829"/>
            <a:ext cx="2946914" cy="763040"/>
          </a:xfrm>
          <a:prstGeom prst="rect">
            <a:avLst/>
          </a:prstGeom>
        </p:spPr>
      </p:pic>
      <p:pic>
        <p:nvPicPr>
          <p:cNvPr id="10" name="그림 9" descr="알코올, 음료, 음식, 병이(가) 표시된 사진&#10;&#10;자동 생성된 설명">
            <a:extLst>
              <a:ext uri="{FF2B5EF4-FFF2-40B4-BE49-F238E27FC236}">
                <a16:creationId xmlns:a16="http://schemas.microsoft.com/office/drawing/2014/main" id="{EDB43AFB-D923-4903-921B-6C74440B1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215839"/>
            <a:ext cx="1199531" cy="47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9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242</Words>
  <Application>Microsoft Office PowerPoint</Application>
  <PresentationFormat>화면 슬라이드 쇼(4:3)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굴림</vt:lpstr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jungyongjae</cp:lastModifiedBy>
  <cp:revision>71</cp:revision>
  <dcterms:created xsi:type="dcterms:W3CDTF">2020-04-23T09:45:11Z</dcterms:created>
  <dcterms:modified xsi:type="dcterms:W3CDTF">2021-02-04T09:30:04Z</dcterms:modified>
</cp:coreProperties>
</file>