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2021-05-21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805" y="3248980"/>
            <a:ext cx="5652628" cy="2142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간더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리저브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(The Gander Reserve Shiraz)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숫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거위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우두머리를 의미하며 와인의 각 이름들이 테마로 이어져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BAROSSA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24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뉴 프렌치 오크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숙성후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NON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필터링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 붉은 레드 컬러 바이올렛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블루베리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자두 향에 코코아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커피 콩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구운 베이컨이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복합적인 아로마의 향연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자두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블랙커런트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커피 원두 느낌의 세련된 맛과 매력적인 타닌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호주 프리미엄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화려한 명품 브랜드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2" y="1304763"/>
            <a:ext cx="5700863" cy="18722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슈베르트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이스테이트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(Schubert Estate)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호주 고 품질 와인 산지로 알려진 바로사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밸리에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위치하고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1890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요한 슈베르트와 그의 가족이 정착하면서 그 역사가 시작됩니다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1915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와인 생산을 위해 포도밭 관리를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단일 배럴 생산품이자 대표적인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품목인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구스야드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블록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처음 출시하였고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다양한 포도밭 블록의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생산을 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대표적인 평론가인 제임스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할러데이와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로버트 파커로부터 좋은 평가를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받아 명품 와인의 정의를 내려주고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거위를 테마로 와인의 각 이름들이 이어져 있는 와인 라인업을 보유하고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617" y="5463283"/>
            <a:ext cx="5700863" cy="10260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Halliday 5 stars Winery                                                                                                           James Halliday 97 PTS                                                                                                                       Robert Parker 95 PTS                                                                                                                             Gold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Medal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Real Review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제임스 할러데이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5 STARs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바로사 명품 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5" name="그림 14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265B7D0-ECD8-464B-BA0A-E7CA25EC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3150" r="12907" b="81625"/>
          <a:stretch/>
        </p:blipFill>
        <p:spPr>
          <a:xfrm>
            <a:off x="164153" y="308829"/>
            <a:ext cx="2946914" cy="763040"/>
          </a:xfrm>
          <a:prstGeom prst="rect">
            <a:avLst/>
          </a:prstGeom>
        </p:spPr>
      </p:pic>
      <p:pic>
        <p:nvPicPr>
          <p:cNvPr id="9" name="그림 8" descr="알코올, 병, 음료, 음식이(가) 표시된 사진&#10;&#10;자동 생성된 설명">
            <a:extLst>
              <a:ext uri="{FF2B5EF4-FFF2-40B4-BE49-F238E27FC236}">
                <a16:creationId xmlns:a16="http://schemas.microsoft.com/office/drawing/2014/main" id="{E84105EE-3383-4371-88B8-8917298C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6" y="1165003"/>
            <a:ext cx="1344808" cy="47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232</Words>
  <Application>Microsoft Office PowerPoint</Application>
  <PresentationFormat>화면 슬라이드 쇼(4:3)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에프엘</cp:lastModifiedBy>
  <cp:revision>71</cp:revision>
  <dcterms:created xsi:type="dcterms:W3CDTF">2020-04-23T09:45:11Z</dcterms:created>
  <dcterms:modified xsi:type="dcterms:W3CDTF">2021-05-21T02:30:48Z</dcterms:modified>
</cp:coreProperties>
</file>