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80" d="100"/>
          <a:sy n="80" d="100"/>
        </p:scale>
        <p:origin x="128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2021-05-17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2021-05-17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628053"/>
            <a:ext cx="5652628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</a:t>
            </a: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뷔스넬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깔바도스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페이도쥬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NV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깔바도스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페이도쥬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사과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(30%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미만의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배즙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향긋한 사과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배 및 오크 향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년간 숙성을 거친 후 출하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브랜디 특유의 강렬한 힌트에 비해 사과 힌트의 순한 맛 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</a:t>
            </a:r>
            <a:r>
              <a:rPr lang="ko-KR" altLang="en-US" sz="11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프랑스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페이도쥬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지역의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최상급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깔바도스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6" y="1160748"/>
            <a:ext cx="5700863" cy="226275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1820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설립되어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200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년의 오랜 역사를 자랑하는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뷔스넬은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프랑스 전통 브랜디 생산자로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 지역에서만 생산되는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AOC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규정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현재 해당 명칭은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 변경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 해당되는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최고급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깔바도스를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생산한다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깔바도스는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원래 프랑스 노르망디 지방에 속한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지역 이름으로 이 곳의 특산 주는 사과를 증류하여 만든 브랜디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깔바도스이다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 지역에서 생산되는 브랜디 중 엄격한 지역 경계나 제조 방법 등 프랑스 와인 등  등급에서 볼 수 있는 원산지 명칭 통제 법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제도를 도입하여 규정을 준수한 유명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 지역에서 생산된 사과 브랜디만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깔바도스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 분류된다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특히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페이도쥬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(Pays </a:t>
            </a:r>
            <a:r>
              <a:rPr lang="en-US" altLang="ko-KR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d’Auge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최상급 제품으로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30%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미만의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배즙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포함이 가능하다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최상급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깔바도스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                                                     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뷔스넬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페이도쥬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7" name="Picture 10" descr="C:\Users\Jungyongjae\Desktop\BUSNEL Pays d'AU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595" y="1018579"/>
            <a:ext cx="1596029" cy="5012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C:\Users\Jungyongjae\Desktop\busne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859" y="463835"/>
            <a:ext cx="1044575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</TotalTime>
  <Words>188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81</cp:revision>
  <dcterms:created xsi:type="dcterms:W3CDTF">2020-04-23T09:45:11Z</dcterms:created>
  <dcterms:modified xsi:type="dcterms:W3CDTF">2021-05-17T06:51:27Z</dcterms:modified>
</cp:coreProperties>
</file>