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7" d="100"/>
          <a:sy n="67" d="100"/>
        </p:scale>
        <p:origin x="965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2025-04-22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2025-04-22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704" y="3477627"/>
            <a:ext cx="5652628" cy="232763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CENTRAL VALLEY VARIETALS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프랑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붉은 레드                                                                                                                                                 잘 익은 붉은 과실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검은 과실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딸기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담배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허브 및 오크 숙성의 아로마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커피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바닐라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초콜릿                     좋은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구조감과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적절한 산도에 이어지는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기분좋은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입안에서 이어지는 과실의 여운                                           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                                                                                 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Bottle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및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Buy The Glass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최적인 평가를 얻어 호텔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레스토랑에서 하우스 와인으로 선정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운영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29355"/>
            <a:ext cx="5700863" cy="2376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CLASSIC VARIETALS /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바리에탈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바리에탈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와인들은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 오크 숙성을 통한 클래식한 스타일과 포도 본연의 개별 캐릭터를 살리는 현대적인 트렌드의 조화를 통해 최고의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가성비를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보여주고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9852" y="5913276"/>
            <a:ext cx="5700863" cy="8640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Descorchados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90pts. 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Vina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   2017 Best of Nation Chile category / San Francisco international Wine competition,                                                                              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628" y="1389703"/>
            <a:ext cx="1476132" cy="4631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261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73</cp:revision>
  <dcterms:created xsi:type="dcterms:W3CDTF">2020-04-23T09:45:11Z</dcterms:created>
  <dcterms:modified xsi:type="dcterms:W3CDTF">2025-04-22T08:38:17Z</dcterms:modified>
</cp:coreProperties>
</file>