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7" d="100"/>
          <a:sy n="67" d="100"/>
        </p:scale>
        <p:origin x="763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2025-04-29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704" y="3477627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CENTRAL VALLEY VARIETALS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알리칸테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체리 빛 레드                                                                                                                                                 검은 자두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코코넛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 과실 및  오크 숙성에서 오는 바닐라 와 크림  힌트의 아로마                     입 안 가득한 과실 향에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균형잡힌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산도 및 오래 이어지는 과실의 여운 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                                                                                 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Bottle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및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Buy The Glass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최적인 평가를 얻어 호텔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레스토랑에서 하우스 와인으로 선정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운영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CLASSIC VARIETALS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바리에탈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바리에탈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오크 숙성을 통한 클래식한 스타일과 포도 본연의 개별 캐릭터를 살리는 현대적인 트렌드의 조화를 통해 최고의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가성비를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보여주고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852" y="5913276"/>
            <a:ext cx="5700863" cy="8640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Mejor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      2017 Best of Nation Chile category / San Francisco international Wine competition                                                                   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72" y="1327511"/>
            <a:ext cx="1493988" cy="469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</TotalTime>
  <Words>254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72</cp:revision>
  <dcterms:created xsi:type="dcterms:W3CDTF">2020-04-23T09:45:11Z</dcterms:created>
  <dcterms:modified xsi:type="dcterms:W3CDTF">2025-04-29T06:00:38Z</dcterms:modified>
</cp:coreProperties>
</file>