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219" autoAdjust="0"/>
    <p:restoredTop sz="94660" autoAdjust="0"/>
  </p:normalViewPr>
  <p:slideViewPr>
    <p:cSldViewPr>
      <p:cViewPr varScale="1">
        <p:scale>
          <a:sx n="67" d="100"/>
          <a:sy n="67" d="100"/>
        </p:scale>
        <p:origin x="1166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2025-04-22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41623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85 %,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쁘띠쉬라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                                                                                                                                                 블랙베리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라벤더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 및  오크 숙성에서 오는 바닐라 와 크림  아로마                                                  입 안 가득한 세련된 과실 향에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바디 감과 긴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Bottle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및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Buy The Glass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최적인 평가를 얻어 호텔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레스토랑에서 하우스 와인으로 선정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/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운영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CLASSIC VARIETALS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바리에탈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877272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Alistair Coopers MW 88 pts / 2018 Mejor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  2017 Best of Nation Chile category / San Francisco international Wine competition                                                                                        2016 New World producer of the year / Sommelier Wine Awards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5" descr="D:\병이미지\홈피_제품이미지\칠레\푸필라쉬라즈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317312"/>
            <a:ext cx="2303735" cy="47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248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74</cp:revision>
  <dcterms:created xsi:type="dcterms:W3CDTF">2020-04-23T09:45:11Z</dcterms:created>
  <dcterms:modified xsi:type="dcterms:W3CDTF">2025-04-22T08:39:58Z</dcterms:modified>
</cp:coreProperties>
</file>