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5" d="100"/>
          <a:sy n="75" d="100"/>
        </p:scale>
        <p:origin x="43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2024-05-29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0704" y="3477627"/>
            <a:ext cx="5652628" cy="232763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까르미네르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CENTRAL VALLEY VARIETALS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까르미네르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85%,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루비 레드                                                                                                                                               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블랙베리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향신료 힌트의 건포도 및  오크 숙성에서 오는 초콜릿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코코넛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토스트  힌트의 아로마                     좋은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풀 바디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적절한 산도 및 오래 이어지는 과실의 여운                                           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                                                                                 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Bottle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및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Buy The Glass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최적인 평가를 얻어 호텔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레스토랑에서 하우스 와인으로 선정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/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운영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029355"/>
            <a:ext cx="5700863" cy="23762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 CLASSIC VARIETALS / </a:t>
            </a:r>
            <a:r>
              <a:rPr lang="ko-KR" altLang="en-US" sz="1000" b="1" dirty="0" err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바리에탈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바리에탈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와인들은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개월 오크 숙성을 통한 클래식한 스타일과 포도 본연의 개별 캐릭터를 살리는 현대적인 트렌드의 조화를 통해 최고의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가성비를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보여주고 있습니다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9852" y="5913276"/>
            <a:ext cx="5700863" cy="86409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Alistair Cooper MW 90pts,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Descorchados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88pts, 2018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Mejor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Vina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Awards                                                                                                 2017 Best of Nation Chile category / San Francisco international Wine competition                                                                                        2016 New World producer of the year /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CHILE PRESTIGE</a:t>
            </a: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31" y="27764"/>
            <a:ext cx="217011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그림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564" y="1280542"/>
            <a:ext cx="1564615" cy="4741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</TotalTime>
  <Words>253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72</cp:revision>
  <dcterms:created xsi:type="dcterms:W3CDTF">2020-04-23T09:45:11Z</dcterms:created>
  <dcterms:modified xsi:type="dcterms:W3CDTF">2024-05-29T06:27:53Z</dcterms:modified>
</cp:coreProperties>
</file>