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9" autoAdjust="0"/>
    <p:restoredTop sz="94660" autoAdjust="0"/>
  </p:normalViewPr>
  <p:slideViewPr>
    <p:cSldViewPr>
      <p:cViewPr varScale="1">
        <p:scale>
          <a:sx n="79" d="100"/>
          <a:sy n="79" d="100"/>
        </p:scale>
        <p:origin x="20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2022-03-30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04" y="3441623"/>
            <a:ext cx="5652628" cy="2327637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CENTRAL VALLEY VARIETALS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황금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및의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매력적인 노란 컬러                                                                                                                                                 레몬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파인애플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벌꿀 등 복합적인 과실 및 꽃 아로마                                                                                                                         입 안 가득히 퍼지는 풍부한 과즙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원만한 타닌 그리고 이어지는 산미                                           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                                                                                 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Bottle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및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Buy The Glass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최적인 평가를 얻어 호텔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레스토랑에서 하우스 와인으로 선정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/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29355"/>
            <a:ext cx="5700863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LFE CLASSIC VARIETALS /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바리에탈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와인들은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 오크 숙성을 통한 클래식한 스타일과 포도 본연의 개별 캐릭터를 살리는 현대적인 트렌드의 조화를 통해 최고의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가성비를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보여주고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52" y="5877272"/>
            <a:ext cx="5700863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2018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Mejor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Vina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/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Catador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Wine Awards                                                                                                 2017 Best of Nation Chile category / San Francisco international Wine competition                                                                                        2016 New World producer of the year / Sommelier Wine Awards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1" y="27764"/>
            <a:ext cx="21701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텍스트, 실내, 음식, 음료이(가) 표시된 사진&#10;&#10;자동 생성된 설명">
            <a:extLst>
              <a:ext uri="{FF2B5EF4-FFF2-40B4-BE49-F238E27FC236}">
                <a16:creationId xmlns:a16="http://schemas.microsoft.com/office/drawing/2014/main" id="{B8E8F66E-CD9F-43F7-87A6-E448B8049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2" y="990949"/>
            <a:ext cx="2790636" cy="5426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239</Words>
  <Application>Microsoft Office PowerPoint</Application>
  <PresentationFormat>화면 슬라이드 쇼(4:3)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75</cp:revision>
  <dcterms:created xsi:type="dcterms:W3CDTF">2020-04-23T09:45:11Z</dcterms:created>
  <dcterms:modified xsi:type="dcterms:W3CDTF">2022-03-30T07:57:25Z</dcterms:modified>
</cp:coreProperties>
</file>