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3" d="100"/>
          <a:sy n="73" d="100"/>
        </p:scale>
        <p:origin x="4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2024-10-30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2024-10-30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704" y="3477627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시그니처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시리즈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CENTRAL VALLEY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프랑 </a:t>
            </a:r>
            <a:r>
              <a:rPr lang="en-US" altLang="ko-KR" sz="1000" b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2%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붉은 레드                                                                                                                                                 잘 익은 붉은 과실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검은 과실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딸기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허브 및 오크 숙성의 아로마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초콜릿                     좋은 구조 감과 적절한 산도에 이어지는 기분 좋은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입안에서 이어지는 과실의 여운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뛰어난 가성 비와 높은 선호도로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데일리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와인으로 좋은 평가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SIGNATURE SERIES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시그니처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시리즈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바리에탈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기획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시그니처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시리즈 와인들은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오크 숙성을 통한 클래식한 스타일과 포도 본연의 개별 캐릭터를 살리는 현대적인 트렌드의 조화를 통해 최고의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보여주고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852" y="5913276"/>
            <a:ext cx="5700863" cy="864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88pts.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2017 Best of Nation Chile category / San Francisco international Wine competition,   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75" r="30219" b="2364"/>
          <a:stretch/>
        </p:blipFill>
        <p:spPr bwMode="auto">
          <a:xfrm>
            <a:off x="971600" y="1340768"/>
            <a:ext cx="1308322" cy="4752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</TotalTime>
  <Words>261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71</cp:revision>
  <dcterms:created xsi:type="dcterms:W3CDTF">2020-04-23T09:45:11Z</dcterms:created>
  <dcterms:modified xsi:type="dcterms:W3CDTF">2024-10-30T07:20:00Z</dcterms:modified>
</cp:coreProperties>
</file>