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73" d="100"/>
          <a:sy n="73" d="100"/>
        </p:scale>
        <p:origin x="43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2024-10-30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2024-10-30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0704" y="3477627"/>
            <a:ext cx="5652628" cy="2327637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LFE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멜롯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2023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CENTRAL VALLEY VARIETALS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멜롯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85%,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쉬라즈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10%,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알리칸테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부쉐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5%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오크 숙성 후 출하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짙은 체리 빛 레드                                                                                                                                                 검은 자두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체리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코코넛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등 과실 및  오크 숙성에서 오는 바닐라 와 크림  힌트의 아로마                     입 안 가득한 과실 향에 부드러운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탄닌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균형 잡힌 산도 및 오래 이어지는 과실의 여운                                            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                                                                                 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뛰어난 가성 비와 높은 선호도로 데일리 와인으로 좋은 평가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351" y="1029355"/>
            <a:ext cx="5700863" cy="237626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최고의 포도밭에서 생산되는 한잔의 감동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Luis Felipe Edwards (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루이스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펠리페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에드워즈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약칭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LFE)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칠레 고 품질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콜차구아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밸리에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1976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1980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년에 걸쳐 포도밭 매입을 시작으로 세계 최고의 와인을 생산하고자 설비와 혁신에 투자하고 있으며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마울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및 레이다 밸리에 최고의 포도 밭을 확보 칠레 최고의 브랜드 라인업을 갖추게 되었습니다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다수 수상내역 보유와 함께 전 세계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개국 이상으로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300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만 케이스 이상 수출을 통해 수출 규모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TOP 3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를 자랑하고 있습니다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endParaRPr lang="en-US" altLang="ko-KR" sz="1000" b="1" dirty="0">
              <a:latin typeface="+mn-lt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+mn-lt"/>
                <a:cs typeface="Arial" panose="020B0604020202020204" pitchFamily="34" charset="0"/>
              </a:rPr>
              <a:t>SIGNATURE SERIES / </a:t>
            </a:r>
            <a:r>
              <a:rPr lang="ko-KR" altLang="en-US" sz="1000" b="1" dirty="0" err="1">
                <a:solidFill>
                  <a:srgbClr val="A50021"/>
                </a:solidFill>
                <a:latin typeface="+mn-lt"/>
                <a:cs typeface="Arial" panose="020B0604020202020204" pitchFamily="34" charset="0"/>
              </a:rPr>
              <a:t>시그니처</a:t>
            </a:r>
            <a:r>
              <a:rPr lang="ko-KR" altLang="en-US" sz="1000" b="1" dirty="0">
                <a:solidFill>
                  <a:srgbClr val="A50021"/>
                </a:solidFill>
                <a:latin typeface="+mn-lt"/>
                <a:cs typeface="Arial" panose="020B0604020202020204" pitchFamily="34" charset="0"/>
              </a:rPr>
              <a:t> 시리즈 </a:t>
            </a:r>
            <a:r>
              <a:rPr lang="en-US" altLang="ko-KR" sz="1000" b="1" dirty="0">
                <a:solidFill>
                  <a:srgbClr val="A50021"/>
                </a:solidFill>
                <a:latin typeface="+mn-lt"/>
                <a:cs typeface="Arial" panose="020B0604020202020204" pitchFamily="34" charset="0"/>
              </a:rPr>
              <a:t>– </a:t>
            </a:r>
            <a:r>
              <a:rPr lang="ko-KR" altLang="en-US" sz="1000" b="1" dirty="0" err="1">
                <a:solidFill>
                  <a:srgbClr val="A50021"/>
                </a:solidFill>
                <a:latin typeface="+mn-lt"/>
                <a:cs typeface="Arial" panose="020B0604020202020204" pitchFamily="34" charset="0"/>
              </a:rPr>
              <a:t>바리에탈</a:t>
            </a:r>
            <a:r>
              <a:rPr lang="ko-KR" altLang="en-US" sz="1000" b="1" dirty="0">
                <a:solidFill>
                  <a:srgbClr val="A50021"/>
                </a:solidFill>
                <a:latin typeface="+mn-lt"/>
                <a:cs typeface="Arial" panose="020B0604020202020204" pitchFamily="34" charset="0"/>
              </a:rPr>
              <a:t> 기획  </a:t>
            </a:r>
            <a:endParaRPr lang="en-US" altLang="ko-KR" sz="1000" b="1" dirty="0">
              <a:solidFill>
                <a:srgbClr val="A50021"/>
              </a:solidFill>
              <a:latin typeface="+mn-lt"/>
              <a:cs typeface="Arial" panose="020B0604020202020204" pitchFamily="34" charset="0"/>
            </a:endParaRPr>
          </a:p>
          <a:p>
            <a:pPr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LFE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시그니처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시리즈 와인들은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3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개월 오크 숙성을 통한 클래식한 스타일과 포도 본연의 개별 캐릭터를 살리는 현대적인 트렌드의 조화를 통해 최고의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가성비를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보여주고 있습니다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 </a:t>
            </a:r>
          </a:p>
          <a:p>
            <a:pPr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endParaRPr lang="en-US" altLang="ko-KR" sz="1000" b="1" dirty="0"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23" name="Rectangle 176">
            <a:extLst>
              <a:ext uri="{FF2B5EF4-FFF2-40B4-BE49-F238E27FC236}">
                <a16:creationId xmlns:a16="http://schemas.microsoft.com/office/drawing/2014/main" id="{9C1DA64D-8F9D-4813-9A5A-27401DC2C4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9852" y="5913276"/>
            <a:ext cx="5700863" cy="86409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수상 내역</a:t>
            </a:r>
          </a:p>
          <a:p>
            <a:pPr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2018 </a:t>
            </a:r>
            <a:r>
              <a:rPr lang="en-US" altLang="ko-KR" sz="1000" b="1" dirty="0" err="1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Mejor</a:t>
            </a: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 </a:t>
            </a:r>
            <a:r>
              <a:rPr lang="en-US" altLang="ko-KR" sz="1000" b="1" dirty="0" err="1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Vina</a:t>
            </a: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 / </a:t>
            </a:r>
            <a:r>
              <a:rPr lang="en-US" altLang="ko-KR" sz="1000" b="1" dirty="0" err="1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Catador</a:t>
            </a: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 Wine Awards                                                                                                 2017 Best of Nation Chile category / San Francisco international Wine competition                                                                                        2016 New World producer of the year / Sommelier Wine Awards</a:t>
            </a: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칠레 대자연의 숨결                      </a:t>
            </a:r>
            <a:r>
              <a:rPr lang="en-US" altLang="ko-KR" sz="1200" b="1" i="0" cap="all" dirty="0">
                <a:effectLst/>
                <a:latin typeface="+mj-lt"/>
                <a:ea typeface="+mj-ea"/>
                <a:cs typeface="+mj-cs"/>
              </a:rPr>
              <a:t>CHILE PRESTIGE</a:t>
            </a:r>
          </a:p>
        </p:txBody>
      </p:sp>
      <p:pic>
        <p:nvPicPr>
          <p:cNvPr id="10" name="Picture 165" descr="E:\marketing\에프엘자료\로고\lfe로고 cop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404" y="499745"/>
            <a:ext cx="1516936" cy="745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7931" y="27764"/>
            <a:ext cx="2170113" cy="85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그림 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581" r="29514" b="3423"/>
          <a:stretch/>
        </p:blipFill>
        <p:spPr bwMode="auto">
          <a:xfrm>
            <a:off x="971600" y="1317312"/>
            <a:ext cx="1348289" cy="4775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635</TotalTime>
  <Words>252</Words>
  <Application>Microsoft Office PowerPoint</Application>
  <PresentationFormat>화면 슬라이드 쇼(4:3)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용재 정</cp:lastModifiedBy>
  <cp:revision>72</cp:revision>
  <dcterms:created xsi:type="dcterms:W3CDTF">2020-04-23T09:45:11Z</dcterms:created>
  <dcterms:modified xsi:type="dcterms:W3CDTF">2024-10-30T07:20:37Z</dcterms:modified>
</cp:coreProperties>
</file>