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00"/>
    <a:srgbClr val="480024"/>
    <a:srgbClr val="CC6600"/>
    <a:srgbClr val="222E2B"/>
    <a:srgbClr val="003300"/>
    <a:srgbClr val="0066CC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219" autoAdjust="0"/>
    <p:restoredTop sz="94660" autoAdjust="0"/>
  </p:normalViewPr>
  <p:slideViewPr>
    <p:cSldViewPr>
      <p:cViewPr varScale="1">
        <p:scale>
          <a:sx n="73" d="100"/>
          <a:sy n="73" d="100"/>
        </p:scale>
        <p:origin x="4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60EDBE10-F41C-4352-B097-01E3CE530F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0D939CDE-2ED3-4B3A-AB4B-97C2CB55CE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525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A74937CA-3E17-4576-9E39-E66412565A72}" type="datetime1">
              <a:rPr lang="ko-KR" altLang="en-US" smtClean="0"/>
              <a:t>2024-10-30</a:t>
            </a:fld>
            <a:endParaRPr lang="en-US" altLang="ko-K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AFB53F04-A823-4025-9AD3-43CFCDEC9F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54FB4214-3E66-4889-856F-3A99FB74934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525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11EC2A75-0B8B-44B4-8A23-41D3715D19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BB56C-18EF-4993-B5E5-43093DEF3848}" type="datetime1">
              <a:rPr lang="ko-KR" altLang="en-US" smtClean="0"/>
              <a:t>2024-10-30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3509F-ED36-4F64-A023-77C5F8035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62999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F1BA6E-7F4F-41B9-B992-DB5650FD2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D98559-D6D5-4FFF-B62C-9F58C44D0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4C58C7-BADD-4BA4-886F-4027AF8B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566348-5AE7-4397-8882-D20EC6E8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1AACB-66F9-4971-A8A9-6D49B00D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94E60-868B-4F23-83BF-997A1BF6214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87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6EB257-96F0-48D9-94ED-7BDC09CC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5DDE3DF-D55A-4D1F-B69A-F15D79349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8CB98F-37CD-4E1F-BD04-EF4F3E7A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8EA50E-3C44-4D1C-99C3-B1A70B59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CCD6E2-FD45-4DA0-8A90-B7AE5076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7B688-4B15-4DF0-8892-2D14EEA5776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766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DD4C374-DD97-40A2-8299-EA4027DF2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AC05CB-7280-48B2-ACE9-3956FECAE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D5A66-34EC-4A14-AF80-F1880A8C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4608AA-72D9-4CE5-B8D0-DB9B8776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05C39A-0FF9-4994-9C50-8194B245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6EC3D-864D-47F1-84D6-4A422132662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444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D89029-07E2-42A7-B385-280799A6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8AF9B-C979-4353-8732-687E2F4C8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4AE745-729C-4C81-B5F3-95D972E5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58426D-C047-40DC-971C-E0970FC8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823C70-8D30-44CF-BE95-A761441D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88AD-E1C8-437A-91AF-786CE7201B7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948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D7D443-3667-4BE0-8ABA-099D61FD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5FB815-CC54-45D0-8168-7F0D896C3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9CD5E4-3667-4FE7-8EC1-BA7CEB72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0C034F-92CD-4AB7-80C0-27164AEC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AEF347-D22A-45AE-A143-D8DE1AD9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6A6-126A-4718-96CE-ACE72267ED6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456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959AE2-2DA2-4763-88B8-0231C4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D0DA2F-EC48-4161-BAB2-49FA84C75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7DEAF8-D048-4BB8-AA9C-364E894A6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35A2CE-5019-46FE-8E11-533BF74F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6EFAEB-4D14-4FE1-BFB0-2399F015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98766-9420-4D5F-9CF0-07901C2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59F56-F9F0-4FA5-BDF1-908672B5BA1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2582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EF3CAF-D12B-4FED-91F4-9305C872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3BA62F-E8F7-4AD6-80E6-F28EA38BF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16D76-7C7F-4057-9AAD-67C5B1AFE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ED616DA-8D06-4AF0-876F-F775AD358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4AF8E61-2379-49C7-A423-22EA6C7D0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B628F85-82CC-46E4-AC4B-8333EE0A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BD1EB0-D0F8-45CF-A585-D310D848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AEC220-CA00-429D-A96F-A47BD881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5A097-B78B-4CC4-8FFF-143C697419A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214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989B79-6AAE-4AD1-A42B-BDA2E69E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C5FAF82-FD63-443C-A8ED-E30AC57C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DC547D5-9997-4C37-975D-2F3CB960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FA61B3-510B-45B1-85D9-E0F8D615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10CC1-E027-4300-B399-7E9BF7228AB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68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634776-C878-49B2-8C85-3B8C1A0A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08C4B0-473E-4BA1-9337-8CD1CF20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FD00AB-E3A9-4795-A2A5-6BF0B563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C3CB9-7810-4B75-84F0-C512CF600D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41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22EFDC-C608-459F-AB4F-44CD2487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B4D367-3A40-4C04-B842-CE692A4FA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CFE2EF-BF50-46F8-88FE-EAD2F6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D39386-2FF3-4301-BCFC-5DE07119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8771D6-9B5A-4D26-8CBD-4B33D25E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E85043-7B06-4BD5-B36D-5902FA90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79B83-7207-41C4-9E46-CF91D7D5E9B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7394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9D706A-A414-4592-9A75-DDF3E8F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702D08-72CD-4F29-BEC4-AABA532D2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07E327-B4CF-4F6A-87B9-23626A2A1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C2623D-DC5B-41DE-B9E2-BD3654E1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07A0AC-B1B7-4E9A-B7EC-E308F980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9FEAC2-B6A4-437C-9D37-AD45BCE7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76CAD-6ACE-460E-B3BD-6E34662760E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496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D994C50-4731-4467-A152-6CBFC755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2A7F4A-94D8-41C5-86E8-084F22144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BCB34C-F0D1-46D1-B856-572C24DD1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D0A2CE-2819-4DF8-8A71-F1CD4C6D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AC9C27-B298-4EB9-8AAF-29889C50B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21A698-BC98-490F-9B8D-12A92D3639D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216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6">
            <a:extLst>
              <a:ext uri="{FF2B5EF4-FFF2-40B4-BE49-F238E27FC236}">
                <a16:creationId xmlns:a16="http://schemas.microsoft.com/office/drawing/2014/main" id="{738F333A-BF76-42B4-955A-0022BEF4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704" y="3441623"/>
            <a:ext cx="5652628" cy="2327637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 INTRODUCTION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제품 소개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시그니처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시리즈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샤도네이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생산지역 및 등급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CENTRAL VALLEY VARIETALS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포도품종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샤도네이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100%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개월 오크 숙성 후 출하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황금 빛의 매력적인 노란 컬러                                                                                                                                                 레몬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파인애플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벌꿀 등 복합적인 과실 및 꽃 아로마                                                                                                                         입 안 가득히 퍼지는 풍부한 과즙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원만한 타닌 그리고 이어지는 산미                                            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SELLING POINT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주요 판매 포인트 및 한 줄 평                                                                                 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뛰어난 가성 비와 높은 선호도로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데일리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와인으로 좋은 평가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3074" name="Rectangle 176">
            <a:extLst>
              <a:ext uri="{FF2B5EF4-FFF2-40B4-BE49-F238E27FC236}">
                <a16:creationId xmlns:a16="http://schemas.microsoft.com/office/drawing/2014/main" id="{89372049-4609-4D9C-B764-4FFAF17D7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351" y="1029355"/>
            <a:ext cx="5700863" cy="23762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BRAND STORY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브랜드 스토리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최고의 포도밭에서 생산되는 한잔의 감동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Luis Felipe Edwards (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루이스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펠리페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에드워즈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약칭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LFE)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칠레 고 품질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콜차구아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밸리에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1976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년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1980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년에 걸쳐 포도밭 매입을 시작으로 세계 최고의 와인을 생산하고자 설비와 혁신에 투자하고 있으며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마울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및 레이다 밸리에 최고의 포도 밭을 확보 칠레 최고의 브랜드 라인업을 갖추게 되었습니다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defTabSz="914400" latinLnBrk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다수 수상내역 보유와 함께 전 세계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90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개국 이상으로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300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만 케이스 이상 수출을 통해 수출 규모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 3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를 자랑하고 있습니다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latinLnBrk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SIGNATURE SERIES / </a:t>
            </a:r>
            <a:r>
              <a:rPr lang="ko-KR" altLang="en-US" sz="1000" b="1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시그니처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시리즈 </a:t>
            </a: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ko-KR" altLang="en-US" sz="1000" b="1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바리에탈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기획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LFE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바리에탈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와인들은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개월 오크 숙성을 통한 클래식한 스타일과 포도 본연의 개별 캐릭터를 살리는 현대적인 트렌드의 조화를 통해 최고의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가성비를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보여주고 있습니다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 </a:t>
            </a:r>
            <a:endParaRPr lang="en-US" altLang="ko-KR" sz="1000" b="1" dirty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075" name="Rectangle 194">
            <a:extLst>
              <a:ext uri="{FF2B5EF4-FFF2-40B4-BE49-F238E27FC236}">
                <a16:creationId xmlns:a16="http://schemas.microsoft.com/office/drawing/2014/main" id="{DDCDEBE6-F46E-4722-95AB-F0DE3849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-15482"/>
            <a:ext cx="2411760" cy="415498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ko-KR" altLang="en-US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와인 전문 기업 ㈜에프엘코리아                            브랜드 문의 </a:t>
            </a:r>
            <a:r>
              <a:rPr lang="en-US" altLang="ko-KR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02)449-3151</a:t>
            </a:r>
          </a:p>
        </p:txBody>
      </p:sp>
      <p:sp>
        <p:nvSpPr>
          <p:cNvPr id="23" name="Rectangle 176">
            <a:extLst>
              <a:ext uri="{FF2B5EF4-FFF2-40B4-BE49-F238E27FC236}">
                <a16:creationId xmlns:a16="http://schemas.microsoft.com/office/drawing/2014/main" id="{9C1DA64D-8F9D-4813-9A5A-27401DC2C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9852" y="5877272"/>
            <a:ext cx="5700863" cy="8640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AWARDS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수상 내역</a:t>
            </a:r>
          </a:p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HY강B" panose="02030600000101010101" pitchFamily="18" charset="-127"/>
                <a:cs typeface="Arial" panose="020B0604020202020204" pitchFamily="34" charset="0"/>
              </a:rPr>
              <a:t>2018 </a:t>
            </a:r>
            <a:r>
              <a:rPr lang="en-US" altLang="ko-KR" sz="1000" b="1" dirty="0" err="1">
                <a:latin typeface="Arial" panose="020B0604020202020204" pitchFamily="34" charset="0"/>
                <a:ea typeface="HY강B" panose="02030600000101010101" pitchFamily="18" charset="-127"/>
                <a:cs typeface="Arial" panose="020B0604020202020204" pitchFamily="34" charset="0"/>
              </a:rPr>
              <a:t>Mejor</a:t>
            </a:r>
            <a:r>
              <a:rPr lang="en-US" altLang="ko-KR" sz="1000" b="1" dirty="0">
                <a:latin typeface="Arial" panose="020B0604020202020204" pitchFamily="34" charset="0"/>
                <a:ea typeface="HY강B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ko-KR" sz="1000" b="1" dirty="0" err="1">
                <a:latin typeface="Arial" panose="020B0604020202020204" pitchFamily="34" charset="0"/>
                <a:ea typeface="HY강B" panose="02030600000101010101" pitchFamily="18" charset="-127"/>
                <a:cs typeface="Arial" panose="020B0604020202020204" pitchFamily="34" charset="0"/>
              </a:rPr>
              <a:t>Vina</a:t>
            </a:r>
            <a:r>
              <a:rPr lang="en-US" altLang="ko-KR" sz="1000" b="1" dirty="0">
                <a:latin typeface="Arial" panose="020B0604020202020204" pitchFamily="34" charset="0"/>
                <a:ea typeface="HY강B" panose="02030600000101010101" pitchFamily="18" charset="-127"/>
                <a:cs typeface="Arial" panose="020B0604020202020204" pitchFamily="34" charset="0"/>
              </a:rPr>
              <a:t> / </a:t>
            </a:r>
            <a:r>
              <a:rPr lang="en-US" altLang="ko-KR" sz="1000" b="1" dirty="0" err="1">
                <a:latin typeface="Arial" panose="020B0604020202020204" pitchFamily="34" charset="0"/>
                <a:ea typeface="HY강B" panose="02030600000101010101" pitchFamily="18" charset="-127"/>
                <a:cs typeface="Arial" panose="020B0604020202020204" pitchFamily="34" charset="0"/>
              </a:rPr>
              <a:t>Catador</a:t>
            </a:r>
            <a:r>
              <a:rPr lang="en-US" altLang="ko-KR" sz="1000" b="1" dirty="0">
                <a:latin typeface="Arial" panose="020B0604020202020204" pitchFamily="34" charset="0"/>
                <a:ea typeface="HY강B" panose="02030600000101010101" pitchFamily="18" charset="-127"/>
                <a:cs typeface="Arial" panose="020B0604020202020204" pitchFamily="34" charset="0"/>
              </a:rPr>
              <a:t> Wine Awards                                                                                                 2017 Best of Nation Chile category / San Francisco international Wine competition                                                                                        2016 New World producer of the year / Sommelier Wine Awards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D924F49-801A-4B8F-9E6C-7BE68AA11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63" y="6021670"/>
            <a:ext cx="2664294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i="0" cap="all" dirty="0">
                <a:effectLst/>
                <a:latin typeface="+mj-lt"/>
                <a:ea typeface="+mj-ea"/>
                <a:cs typeface="+mj-cs"/>
              </a:rPr>
              <a:t>칠레 대자연의 숨결                      </a:t>
            </a:r>
            <a:r>
              <a:rPr lang="en-US" altLang="ko-KR" sz="1200" b="1" i="0" cap="all" dirty="0">
                <a:effectLst/>
                <a:latin typeface="+mj-lt"/>
                <a:ea typeface="+mj-ea"/>
                <a:cs typeface="+mj-cs"/>
              </a:rPr>
              <a:t>CHILE PRESTIGE</a:t>
            </a:r>
          </a:p>
        </p:txBody>
      </p:sp>
      <p:pic>
        <p:nvPicPr>
          <p:cNvPr id="10" name="Picture 165" descr="E:\marketing\에프엘자료\로고\lfe로고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04" y="499745"/>
            <a:ext cx="1516936" cy="74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931" y="27764"/>
            <a:ext cx="2170113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 descr="알코올, 병, 음료, 유리병이(가) 표시된 사진&#10;&#10;자동 생성된 설명">
            <a:extLst>
              <a:ext uri="{FF2B5EF4-FFF2-40B4-BE49-F238E27FC236}">
                <a16:creationId xmlns:a16="http://schemas.microsoft.com/office/drawing/2014/main" id="{DBE9C35E-AB47-B371-9F52-16E25CDFD3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37" y="1245686"/>
            <a:ext cx="1558870" cy="48691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</TotalTime>
  <Words>236</Words>
  <Application>Microsoft Office PowerPoint</Application>
  <PresentationFormat>화면 슬라이드 쇼(4:3)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맑은 고딕</vt:lpstr>
      <vt:lpstr>Arial</vt:lpstr>
      <vt:lpstr>Arial Black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jungyongjae</dc:creator>
  <cp:lastModifiedBy>용재 정</cp:lastModifiedBy>
  <cp:revision>79</cp:revision>
  <dcterms:created xsi:type="dcterms:W3CDTF">2020-04-23T09:45:11Z</dcterms:created>
  <dcterms:modified xsi:type="dcterms:W3CDTF">2024-10-30T07:19:28Z</dcterms:modified>
</cp:coreProperties>
</file>